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F13BD1-2CE0-4A6A-8FE2-B9F3D997E8B3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87357D-0493-4866-9B38-5E9A7AA36976}">
      <dgm:prSet phldrT="[Текст]"/>
      <dgm:spPr/>
      <dgm:t>
        <a:bodyPr/>
        <a:lstStyle/>
        <a:p>
          <a:r>
            <a:rPr lang="ru-RU" dirty="0" smtClean="0"/>
            <a:t>имидж – это образ человека в глазах других людей</a:t>
          </a:r>
          <a:endParaRPr lang="ru-RU" dirty="0"/>
        </a:p>
      </dgm:t>
    </dgm:pt>
    <dgm:pt modelId="{FCDA2A72-3B31-4DBB-936D-208977AC7E04}" type="parTrans" cxnId="{99383965-C195-4FAC-A191-EA7AB1697A66}">
      <dgm:prSet/>
      <dgm:spPr/>
      <dgm:t>
        <a:bodyPr/>
        <a:lstStyle/>
        <a:p>
          <a:endParaRPr lang="ru-RU"/>
        </a:p>
      </dgm:t>
    </dgm:pt>
    <dgm:pt modelId="{8182F24F-1E31-4DAB-81B7-3538C8001B0E}" type="sibTrans" cxnId="{99383965-C195-4FAC-A191-EA7AB1697A66}">
      <dgm:prSet/>
      <dgm:spPr/>
      <dgm:t>
        <a:bodyPr/>
        <a:lstStyle/>
        <a:p>
          <a:endParaRPr lang="ru-RU"/>
        </a:p>
      </dgm:t>
    </dgm:pt>
    <dgm:pt modelId="{E2E20EEB-5C07-41BE-B4B8-98928F2E70DD}">
      <dgm:prSet phldrT="[Текст]"/>
      <dgm:spPr/>
      <dgm:t>
        <a:bodyPr/>
        <a:lstStyle/>
        <a:p>
          <a:r>
            <a:rPr lang="ru-RU" dirty="0" smtClean="0"/>
            <a:t>одежда</a:t>
          </a:r>
          <a:endParaRPr lang="ru-RU" dirty="0"/>
        </a:p>
      </dgm:t>
    </dgm:pt>
    <dgm:pt modelId="{28E9E5AD-B44D-4326-9712-347A70BACE0E}" type="parTrans" cxnId="{08D4DCBF-675B-4240-A29B-7D484A24FD2D}">
      <dgm:prSet/>
      <dgm:spPr/>
      <dgm:t>
        <a:bodyPr/>
        <a:lstStyle/>
        <a:p>
          <a:endParaRPr lang="ru-RU"/>
        </a:p>
      </dgm:t>
    </dgm:pt>
    <dgm:pt modelId="{C769EADF-93F7-4335-89AE-A36BB41FCC5D}" type="sibTrans" cxnId="{08D4DCBF-675B-4240-A29B-7D484A24FD2D}">
      <dgm:prSet/>
      <dgm:spPr/>
      <dgm:t>
        <a:bodyPr/>
        <a:lstStyle/>
        <a:p>
          <a:endParaRPr lang="ru-RU"/>
        </a:p>
      </dgm:t>
    </dgm:pt>
    <dgm:pt modelId="{8ED05A6C-E7E4-47FE-AEDC-123B593BEA4A}">
      <dgm:prSet phldrT="[Текст]"/>
      <dgm:spPr/>
      <dgm:t>
        <a:bodyPr/>
        <a:lstStyle/>
        <a:p>
          <a:r>
            <a:rPr lang="ru-RU" dirty="0" smtClean="0"/>
            <a:t>речь</a:t>
          </a:r>
          <a:endParaRPr lang="ru-RU" dirty="0"/>
        </a:p>
      </dgm:t>
    </dgm:pt>
    <dgm:pt modelId="{CAB42F39-E012-46FC-B60B-A54248F65CB7}" type="parTrans" cxnId="{F6AE63B7-FB11-4CB6-8411-BE58828961D2}">
      <dgm:prSet/>
      <dgm:spPr/>
      <dgm:t>
        <a:bodyPr/>
        <a:lstStyle/>
        <a:p>
          <a:endParaRPr lang="ru-RU"/>
        </a:p>
      </dgm:t>
    </dgm:pt>
    <dgm:pt modelId="{DD7F900C-40F4-453A-A7F5-A7EAAB325457}" type="sibTrans" cxnId="{F6AE63B7-FB11-4CB6-8411-BE58828961D2}">
      <dgm:prSet/>
      <dgm:spPr/>
      <dgm:t>
        <a:bodyPr/>
        <a:lstStyle/>
        <a:p>
          <a:endParaRPr lang="ru-RU"/>
        </a:p>
      </dgm:t>
    </dgm:pt>
    <dgm:pt modelId="{9A8172C1-AFC0-4EF6-ACAA-93067590D3F0}">
      <dgm:prSet phldrT="[Текст]"/>
      <dgm:spPr/>
      <dgm:t>
        <a:bodyPr/>
        <a:lstStyle/>
        <a:p>
          <a:r>
            <a:rPr lang="ru-RU" dirty="0" smtClean="0"/>
            <a:t>поза</a:t>
          </a:r>
          <a:endParaRPr lang="ru-RU" dirty="0"/>
        </a:p>
      </dgm:t>
    </dgm:pt>
    <dgm:pt modelId="{8B8D48FB-B55E-48E1-8517-109CFBD585B8}" type="parTrans" cxnId="{0D5DD953-588D-483A-ACD0-9284076BB2AA}">
      <dgm:prSet/>
      <dgm:spPr/>
      <dgm:t>
        <a:bodyPr/>
        <a:lstStyle/>
        <a:p>
          <a:endParaRPr lang="ru-RU"/>
        </a:p>
      </dgm:t>
    </dgm:pt>
    <dgm:pt modelId="{FA0AF05A-8C40-4A1C-B4BF-EA245662041A}" type="sibTrans" cxnId="{0D5DD953-588D-483A-ACD0-9284076BB2AA}">
      <dgm:prSet/>
      <dgm:spPr/>
      <dgm:t>
        <a:bodyPr/>
        <a:lstStyle/>
        <a:p>
          <a:endParaRPr lang="ru-RU"/>
        </a:p>
      </dgm:t>
    </dgm:pt>
    <dgm:pt modelId="{F579F4C0-B91E-4151-9DF7-38E010907777}">
      <dgm:prSet phldrT="[Текст]"/>
      <dgm:spPr/>
      <dgm:t>
        <a:bodyPr/>
        <a:lstStyle/>
        <a:p>
          <a:r>
            <a:rPr lang="ru-RU" dirty="0" smtClean="0"/>
            <a:t>умения</a:t>
          </a:r>
          <a:endParaRPr lang="ru-RU" dirty="0"/>
        </a:p>
      </dgm:t>
    </dgm:pt>
    <dgm:pt modelId="{8C6EA097-9A34-4716-BDCB-EA577416A11E}" type="parTrans" cxnId="{3B9CBFDF-7F8F-4F83-96FE-D9D51F93E081}">
      <dgm:prSet/>
      <dgm:spPr/>
      <dgm:t>
        <a:bodyPr/>
        <a:lstStyle/>
        <a:p>
          <a:endParaRPr lang="ru-RU"/>
        </a:p>
      </dgm:t>
    </dgm:pt>
    <dgm:pt modelId="{C1BDD6C4-27D1-45AA-98FE-08C5D25EE853}" type="sibTrans" cxnId="{3B9CBFDF-7F8F-4F83-96FE-D9D51F93E081}">
      <dgm:prSet/>
      <dgm:spPr/>
      <dgm:t>
        <a:bodyPr/>
        <a:lstStyle/>
        <a:p>
          <a:endParaRPr lang="ru-RU"/>
        </a:p>
      </dgm:t>
    </dgm:pt>
    <dgm:pt modelId="{93F30835-9C19-426B-BA2D-E31AA9D8D887}">
      <dgm:prSet phldrT="[Текст]"/>
      <dgm:spPr/>
      <dgm:t>
        <a:bodyPr/>
        <a:lstStyle/>
        <a:p>
          <a:r>
            <a:rPr lang="ru-RU" dirty="0" smtClean="0"/>
            <a:t>поведение</a:t>
          </a:r>
          <a:endParaRPr lang="ru-RU" dirty="0"/>
        </a:p>
      </dgm:t>
    </dgm:pt>
    <dgm:pt modelId="{620CEA71-FB22-4F07-B61F-90D6024B89DD}" type="parTrans" cxnId="{CF505334-4F45-40C8-ABCA-D8DC9E28C658}">
      <dgm:prSet/>
      <dgm:spPr/>
      <dgm:t>
        <a:bodyPr/>
        <a:lstStyle/>
        <a:p>
          <a:endParaRPr lang="ru-RU"/>
        </a:p>
      </dgm:t>
    </dgm:pt>
    <dgm:pt modelId="{1724AEF8-880F-4F80-8CA6-B596C7A335A7}" type="sibTrans" cxnId="{CF505334-4F45-40C8-ABCA-D8DC9E28C658}">
      <dgm:prSet/>
      <dgm:spPr/>
      <dgm:t>
        <a:bodyPr/>
        <a:lstStyle/>
        <a:p>
          <a:endParaRPr lang="ru-RU"/>
        </a:p>
      </dgm:t>
    </dgm:pt>
    <dgm:pt modelId="{9B96A07E-1B4A-42E7-8E49-495330912357}">
      <dgm:prSet phldrT="[Текст]"/>
      <dgm:spPr/>
      <dgm:t>
        <a:bodyPr/>
        <a:lstStyle/>
        <a:p>
          <a:r>
            <a:rPr lang="ru-RU" dirty="0" smtClean="0"/>
            <a:t>окружение</a:t>
          </a:r>
          <a:endParaRPr lang="ru-RU" dirty="0"/>
        </a:p>
      </dgm:t>
    </dgm:pt>
    <dgm:pt modelId="{3117E464-8794-4988-B873-FA5E59F07472}" type="parTrans" cxnId="{94DB2E57-3427-4876-99B9-7559A5A41CC2}">
      <dgm:prSet/>
      <dgm:spPr/>
      <dgm:t>
        <a:bodyPr/>
        <a:lstStyle/>
        <a:p>
          <a:endParaRPr lang="ru-RU"/>
        </a:p>
      </dgm:t>
    </dgm:pt>
    <dgm:pt modelId="{A77C3E0C-5F86-4AC8-83AA-896FB39E3927}" type="sibTrans" cxnId="{94DB2E57-3427-4876-99B9-7559A5A41CC2}">
      <dgm:prSet/>
      <dgm:spPr/>
      <dgm:t>
        <a:bodyPr/>
        <a:lstStyle/>
        <a:p>
          <a:endParaRPr lang="ru-RU"/>
        </a:p>
      </dgm:t>
    </dgm:pt>
    <dgm:pt modelId="{C8556C31-D4E4-4C44-BC5A-3F50538FB2F1}" type="pres">
      <dgm:prSet presAssocID="{67F13BD1-2CE0-4A6A-8FE2-B9F3D997E8B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9A7199-DFE2-4A37-A806-8BA8DEE17BAE}" type="pres">
      <dgm:prSet presAssocID="{67F13BD1-2CE0-4A6A-8FE2-B9F3D997E8B3}" presName="radial" presStyleCnt="0">
        <dgm:presLayoutVars>
          <dgm:animLvl val="ctr"/>
        </dgm:presLayoutVars>
      </dgm:prSet>
      <dgm:spPr/>
    </dgm:pt>
    <dgm:pt modelId="{AD0FCE8B-BEA3-4FA1-B3F8-8095C392995A}" type="pres">
      <dgm:prSet presAssocID="{1B87357D-0493-4866-9B38-5E9A7AA36976}" presName="centerShape" presStyleLbl="vennNode1" presStyleIdx="0" presStyleCnt="7"/>
      <dgm:spPr/>
      <dgm:t>
        <a:bodyPr/>
        <a:lstStyle/>
        <a:p>
          <a:endParaRPr lang="ru-RU"/>
        </a:p>
      </dgm:t>
    </dgm:pt>
    <dgm:pt modelId="{50FA2418-CADD-42CC-92C1-491E8F167A32}" type="pres">
      <dgm:prSet presAssocID="{E2E20EEB-5C07-41BE-B4B8-98928F2E70DD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A4512-7A1D-42A9-951E-2865CFBDE2D5}" type="pres">
      <dgm:prSet presAssocID="{8ED05A6C-E7E4-47FE-AEDC-123B593BEA4A}" presName="node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1723D-7449-4F90-AE2D-08E2579E40AF}" type="pres">
      <dgm:prSet presAssocID="{9A8172C1-AFC0-4EF6-ACAA-93067590D3F0}" presName="node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910A60-D03D-4D26-94F6-E206E97D9EDC}" type="pres">
      <dgm:prSet presAssocID="{F579F4C0-B91E-4151-9DF7-38E010907777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175232-8C99-40C4-9062-7AF950B2B130}" type="pres">
      <dgm:prSet presAssocID="{93F30835-9C19-426B-BA2D-E31AA9D8D887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5456A1-59DE-48FD-8EBF-E1C964C47079}" type="pres">
      <dgm:prSet presAssocID="{9B96A07E-1B4A-42E7-8E49-495330912357}" presName="node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9B6D2F-19AB-494E-9322-690666BB05F5}" type="presOf" srcId="{9A8172C1-AFC0-4EF6-ACAA-93067590D3F0}" destId="{1CF1723D-7449-4F90-AE2D-08E2579E40AF}" srcOrd="0" destOrd="0" presId="urn:microsoft.com/office/officeart/2005/8/layout/radial3"/>
    <dgm:cxn modelId="{0D5DD953-588D-483A-ACD0-9284076BB2AA}" srcId="{1B87357D-0493-4866-9B38-5E9A7AA36976}" destId="{9A8172C1-AFC0-4EF6-ACAA-93067590D3F0}" srcOrd="2" destOrd="0" parTransId="{8B8D48FB-B55E-48E1-8517-109CFBD585B8}" sibTransId="{FA0AF05A-8C40-4A1C-B4BF-EA245662041A}"/>
    <dgm:cxn modelId="{F6AE63B7-FB11-4CB6-8411-BE58828961D2}" srcId="{1B87357D-0493-4866-9B38-5E9A7AA36976}" destId="{8ED05A6C-E7E4-47FE-AEDC-123B593BEA4A}" srcOrd="1" destOrd="0" parTransId="{CAB42F39-E012-46FC-B60B-A54248F65CB7}" sibTransId="{DD7F900C-40F4-453A-A7F5-A7EAAB325457}"/>
    <dgm:cxn modelId="{8A6C3BED-D73B-4F71-8725-DAEA357FF506}" type="presOf" srcId="{67F13BD1-2CE0-4A6A-8FE2-B9F3D997E8B3}" destId="{C8556C31-D4E4-4C44-BC5A-3F50538FB2F1}" srcOrd="0" destOrd="0" presId="urn:microsoft.com/office/officeart/2005/8/layout/radial3"/>
    <dgm:cxn modelId="{CF505334-4F45-40C8-ABCA-D8DC9E28C658}" srcId="{1B87357D-0493-4866-9B38-5E9A7AA36976}" destId="{93F30835-9C19-426B-BA2D-E31AA9D8D887}" srcOrd="4" destOrd="0" parTransId="{620CEA71-FB22-4F07-B61F-90D6024B89DD}" sibTransId="{1724AEF8-880F-4F80-8CA6-B596C7A335A7}"/>
    <dgm:cxn modelId="{C076C70C-0278-4E49-9718-3443FC0D5CA1}" type="presOf" srcId="{9B96A07E-1B4A-42E7-8E49-495330912357}" destId="{375456A1-59DE-48FD-8EBF-E1C964C47079}" srcOrd="0" destOrd="0" presId="urn:microsoft.com/office/officeart/2005/8/layout/radial3"/>
    <dgm:cxn modelId="{722EE9DF-CFBD-4109-BF58-BD2E26EC7FB1}" type="presOf" srcId="{93F30835-9C19-426B-BA2D-E31AA9D8D887}" destId="{E8175232-8C99-40C4-9062-7AF950B2B130}" srcOrd="0" destOrd="0" presId="urn:microsoft.com/office/officeart/2005/8/layout/radial3"/>
    <dgm:cxn modelId="{99383965-C195-4FAC-A191-EA7AB1697A66}" srcId="{67F13BD1-2CE0-4A6A-8FE2-B9F3D997E8B3}" destId="{1B87357D-0493-4866-9B38-5E9A7AA36976}" srcOrd="0" destOrd="0" parTransId="{FCDA2A72-3B31-4DBB-936D-208977AC7E04}" sibTransId="{8182F24F-1E31-4DAB-81B7-3538C8001B0E}"/>
    <dgm:cxn modelId="{08D4DCBF-675B-4240-A29B-7D484A24FD2D}" srcId="{1B87357D-0493-4866-9B38-5E9A7AA36976}" destId="{E2E20EEB-5C07-41BE-B4B8-98928F2E70DD}" srcOrd="0" destOrd="0" parTransId="{28E9E5AD-B44D-4326-9712-347A70BACE0E}" sibTransId="{C769EADF-93F7-4335-89AE-A36BB41FCC5D}"/>
    <dgm:cxn modelId="{A2093C70-DF7E-4C7E-8F2E-A9BE641D4692}" type="presOf" srcId="{E2E20EEB-5C07-41BE-B4B8-98928F2E70DD}" destId="{50FA2418-CADD-42CC-92C1-491E8F167A32}" srcOrd="0" destOrd="0" presId="urn:microsoft.com/office/officeart/2005/8/layout/radial3"/>
    <dgm:cxn modelId="{78B213E3-BEFB-4F3D-AD76-3094FAC826DC}" type="presOf" srcId="{1B87357D-0493-4866-9B38-5E9A7AA36976}" destId="{AD0FCE8B-BEA3-4FA1-B3F8-8095C392995A}" srcOrd="0" destOrd="0" presId="urn:microsoft.com/office/officeart/2005/8/layout/radial3"/>
    <dgm:cxn modelId="{94DB2E57-3427-4876-99B9-7559A5A41CC2}" srcId="{1B87357D-0493-4866-9B38-5E9A7AA36976}" destId="{9B96A07E-1B4A-42E7-8E49-495330912357}" srcOrd="5" destOrd="0" parTransId="{3117E464-8794-4988-B873-FA5E59F07472}" sibTransId="{A77C3E0C-5F86-4AC8-83AA-896FB39E3927}"/>
    <dgm:cxn modelId="{3B9CBFDF-7F8F-4F83-96FE-D9D51F93E081}" srcId="{1B87357D-0493-4866-9B38-5E9A7AA36976}" destId="{F579F4C0-B91E-4151-9DF7-38E010907777}" srcOrd="3" destOrd="0" parTransId="{8C6EA097-9A34-4716-BDCB-EA577416A11E}" sibTransId="{C1BDD6C4-27D1-45AA-98FE-08C5D25EE853}"/>
    <dgm:cxn modelId="{71D6D555-FFA2-49EE-A0A5-DC24DDCAEF39}" type="presOf" srcId="{8ED05A6C-E7E4-47FE-AEDC-123B593BEA4A}" destId="{836A4512-7A1D-42A9-951E-2865CFBDE2D5}" srcOrd="0" destOrd="0" presId="urn:microsoft.com/office/officeart/2005/8/layout/radial3"/>
    <dgm:cxn modelId="{7D27C41F-AF3A-4D56-B1AF-BC8179FEAEE6}" type="presOf" srcId="{F579F4C0-B91E-4151-9DF7-38E010907777}" destId="{A3910A60-D03D-4D26-94F6-E206E97D9EDC}" srcOrd="0" destOrd="0" presId="urn:microsoft.com/office/officeart/2005/8/layout/radial3"/>
    <dgm:cxn modelId="{30945EDE-1D6D-4197-B8FF-4E59229B24FF}" type="presParOf" srcId="{C8556C31-D4E4-4C44-BC5A-3F50538FB2F1}" destId="{BF9A7199-DFE2-4A37-A806-8BA8DEE17BAE}" srcOrd="0" destOrd="0" presId="urn:microsoft.com/office/officeart/2005/8/layout/radial3"/>
    <dgm:cxn modelId="{3228E7D0-D671-4934-9D73-483F03249A7E}" type="presParOf" srcId="{BF9A7199-DFE2-4A37-A806-8BA8DEE17BAE}" destId="{AD0FCE8B-BEA3-4FA1-B3F8-8095C392995A}" srcOrd="0" destOrd="0" presId="urn:microsoft.com/office/officeart/2005/8/layout/radial3"/>
    <dgm:cxn modelId="{1302CD2F-B4F9-44A0-9F1E-205F84918E05}" type="presParOf" srcId="{BF9A7199-DFE2-4A37-A806-8BA8DEE17BAE}" destId="{50FA2418-CADD-42CC-92C1-491E8F167A32}" srcOrd="1" destOrd="0" presId="urn:microsoft.com/office/officeart/2005/8/layout/radial3"/>
    <dgm:cxn modelId="{C72E4B10-225F-4810-B6F3-A380961C8735}" type="presParOf" srcId="{BF9A7199-DFE2-4A37-A806-8BA8DEE17BAE}" destId="{836A4512-7A1D-42A9-951E-2865CFBDE2D5}" srcOrd="2" destOrd="0" presId="urn:microsoft.com/office/officeart/2005/8/layout/radial3"/>
    <dgm:cxn modelId="{8D4DFFF5-601F-4C67-8279-6796B705A913}" type="presParOf" srcId="{BF9A7199-DFE2-4A37-A806-8BA8DEE17BAE}" destId="{1CF1723D-7449-4F90-AE2D-08E2579E40AF}" srcOrd="3" destOrd="0" presId="urn:microsoft.com/office/officeart/2005/8/layout/radial3"/>
    <dgm:cxn modelId="{EC163AF3-2C49-4421-918E-0DB773D5CECE}" type="presParOf" srcId="{BF9A7199-DFE2-4A37-A806-8BA8DEE17BAE}" destId="{A3910A60-D03D-4D26-94F6-E206E97D9EDC}" srcOrd="4" destOrd="0" presId="urn:microsoft.com/office/officeart/2005/8/layout/radial3"/>
    <dgm:cxn modelId="{0B8C3B97-2648-44BF-AE14-BF8178C9A8D1}" type="presParOf" srcId="{BF9A7199-DFE2-4A37-A806-8BA8DEE17BAE}" destId="{E8175232-8C99-40C4-9062-7AF950B2B130}" srcOrd="5" destOrd="0" presId="urn:microsoft.com/office/officeart/2005/8/layout/radial3"/>
    <dgm:cxn modelId="{2BE8144B-F1BC-4612-BC40-CA01E65186C3}" type="presParOf" srcId="{BF9A7199-DFE2-4A37-A806-8BA8DEE17BAE}" destId="{375456A1-59DE-48FD-8EBF-E1C964C47079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D24950-7A70-4A42-B9EC-337217058FF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95490436-66C6-4A02-ACD8-58FD2DBAE6DF}">
      <dgm:prSet phldrT="[Текст]" custT="1"/>
      <dgm:spPr/>
      <dgm:t>
        <a:bodyPr/>
        <a:lstStyle/>
        <a:p>
          <a:r>
            <a:rPr lang="ru-RU" sz="1600" b="1" dirty="0" smtClean="0"/>
            <a:t>Внешний вид </a:t>
          </a:r>
          <a:endParaRPr lang="ru-RU" sz="1600" b="1" dirty="0"/>
        </a:p>
      </dgm:t>
    </dgm:pt>
    <dgm:pt modelId="{D8977207-A766-4F23-A75D-6FC7E5596FDD}" type="parTrans" cxnId="{5C5E0C86-13F5-44AA-ABAA-7BE64997E726}">
      <dgm:prSet/>
      <dgm:spPr/>
      <dgm:t>
        <a:bodyPr/>
        <a:lstStyle/>
        <a:p>
          <a:endParaRPr lang="ru-RU" sz="1600" b="1"/>
        </a:p>
      </dgm:t>
    </dgm:pt>
    <dgm:pt modelId="{3C3DB74C-D6BD-45F1-84E1-74A6B5C648F0}" type="sibTrans" cxnId="{5C5E0C86-13F5-44AA-ABAA-7BE64997E726}">
      <dgm:prSet/>
      <dgm:spPr/>
      <dgm:t>
        <a:bodyPr/>
        <a:lstStyle/>
        <a:p>
          <a:endParaRPr lang="ru-RU" sz="1600" b="1"/>
        </a:p>
      </dgm:t>
    </dgm:pt>
    <dgm:pt modelId="{42C52F2F-C464-44F9-A837-D780E111BB4D}">
      <dgm:prSet phldrT="[Текст]" custT="1"/>
      <dgm:spPr/>
      <dgm:t>
        <a:bodyPr/>
        <a:lstStyle/>
        <a:p>
          <a:r>
            <a:rPr lang="ru-RU" sz="1600" b="1" dirty="0" smtClean="0"/>
            <a:t>Природные свойства </a:t>
          </a:r>
          <a:endParaRPr lang="ru-RU" sz="1600" b="1" dirty="0"/>
        </a:p>
      </dgm:t>
    </dgm:pt>
    <dgm:pt modelId="{5A534222-9540-4DF7-8E6D-F9BA70999A16}" type="parTrans" cxnId="{5BA148E8-12D9-4C23-965A-F236F5F074A7}">
      <dgm:prSet/>
      <dgm:spPr/>
      <dgm:t>
        <a:bodyPr/>
        <a:lstStyle/>
        <a:p>
          <a:endParaRPr lang="ru-RU" sz="1600" b="1"/>
        </a:p>
      </dgm:t>
    </dgm:pt>
    <dgm:pt modelId="{BBC42297-985F-419B-888D-DDCA15D27D24}" type="sibTrans" cxnId="{5BA148E8-12D9-4C23-965A-F236F5F074A7}">
      <dgm:prSet/>
      <dgm:spPr/>
      <dgm:t>
        <a:bodyPr/>
        <a:lstStyle/>
        <a:p>
          <a:endParaRPr lang="ru-RU" sz="1600" b="1"/>
        </a:p>
      </dgm:t>
    </dgm:pt>
    <dgm:pt modelId="{510B3146-8EB3-426E-973D-D3EC5D971209}">
      <dgm:prSet phldrT="[Текст]" custT="1"/>
      <dgm:spPr/>
      <dgm:t>
        <a:bodyPr/>
        <a:lstStyle/>
        <a:p>
          <a:r>
            <a:rPr lang="ru-RU" sz="1600" b="1" dirty="0" smtClean="0"/>
            <a:t>Приобретенные качества </a:t>
          </a:r>
          <a:endParaRPr lang="ru-RU" sz="1600" b="1" dirty="0"/>
        </a:p>
      </dgm:t>
    </dgm:pt>
    <dgm:pt modelId="{F427F9B1-F205-4F02-AE62-709CAB5CEBD0}" type="parTrans" cxnId="{0321E4A9-0D0F-44DF-9FDE-DDA98BDF997F}">
      <dgm:prSet/>
      <dgm:spPr/>
      <dgm:t>
        <a:bodyPr/>
        <a:lstStyle/>
        <a:p>
          <a:endParaRPr lang="ru-RU" sz="1600" b="1"/>
        </a:p>
      </dgm:t>
    </dgm:pt>
    <dgm:pt modelId="{1F74C26A-585E-461F-92C5-549842CFF8C4}" type="sibTrans" cxnId="{0321E4A9-0D0F-44DF-9FDE-DDA98BDF997F}">
      <dgm:prSet/>
      <dgm:spPr/>
      <dgm:t>
        <a:bodyPr/>
        <a:lstStyle/>
        <a:p>
          <a:endParaRPr lang="ru-RU" sz="1600" b="1"/>
        </a:p>
      </dgm:t>
    </dgm:pt>
    <dgm:pt modelId="{04E94BD8-9CE8-43C8-B30F-F957C2E8B8F3}">
      <dgm:prSet phldrT="[Текст]" custT="1"/>
      <dgm:spPr/>
      <dgm:t>
        <a:bodyPr/>
        <a:lstStyle/>
        <a:p>
          <a:r>
            <a:rPr lang="ru-RU" sz="1600" b="1" dirty="0" err="1" smtClean="0"/>
            <a:t>Профес-сиональные</a:t>
          </a:r>
          <a:r>
            <a:rPr lang="ru-RU" sz="1600" b="1" dirty="0" smtClean="0"/>
            <a:t> черты </a:t>
          </a:r>
          <a:endParaRPr lang="ru-RU" sz="1600" b="1" dirty="0"/>
        </a:p>
      </dgm:t>
    </dgm:pt>
    <dgm:pt modelId="{B041ACE1-4DD8-4AF0-9CAA-0E78D7C8D9E7}" type="parTrans" cxnId="{63525F3E-D9ED-4DB1-9F01-81BB0C19E4C0}">
      <dgm:prSet/>
      <dgm:spPr/>
      <dgm:t>
        <a:bodyPr/>
        <a:lstStyle/>
        <a:p>
          <a:endParaRPr lang="ru-RU" sz="1600" b="1"/>
        </a:p>
      </dgm:t>
    </dgm:pt>
    <dgm:pt modelId="{F463EDBA-4848-464D-8ECF-EF5C9625D15A}" type="sibTrans" cxnId="{63525F3E-D9ED-4DB1-9F01-81BB0C19E4C0}">
      <dgm:prSet/>
      <dgm:spPr/>
      <dgm:t>
        <a:bodyPr/>
        <a:lstStyle/>
        <a:p>
          <a:endParaRPr lang="ru-RU" sz="1600" b="1"/>
        </a:p>
      </dgm:t>
    </dgm:pt>
    <dgm:pt modelId="{66BA95D3-7774-4BC4-B82F-9DDB35D14E20}" type="pres">
      <dgm:prSet presAssocID="{3AD24950-7A70-4A42-B9EC-337217058FFD}" presName="compositeShape" presStyleCnt="0">
        <dgm:presLayoutVars>
          <dgm:chMax val="7"/>
          <dgm:dir/>
          <dgm:resizeHandles val="exact"/>
        </dgm:presLayoutVars>
      </dgm:prSet>
      <dgm:spPr/>
    </dgm:pt>
    <dgm:pt modelId="{1FEDCB20-1377-4C7B-8448-487D957B76A7}" type="pres">
      <dgm:prSet presAssocID="{95490436-66C6-4A02-ACD8-58FD2DBAE6DF}" presName="circ1" presStyleLbl="vennNode1" presStyleIdx="0" presStyleCnt="4"/>
      <dgm:spPr/>
      <dgm:t>
        <a:bodyPr/>
        <a:lstStyle/>
        <a:p>
          <a:endParaRPr lang="ru-RU"/>
        </a:p>
      </dgm:t>
    </dgm:pt>
    <dgm:pt modelId="{6441A8B6-EC33-4637-B595-B3AC82667D09}" type="pres">
      <dgm:prSet presAssocID="{95490436-66C6-4A02-ACD8-58FD2DBAE6D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0F3876-863F-49FD-BA2A-8A87F138063F}" type="pres">
      <dgm:prSet presAssocID="{42C52F2F-C464-44F9-A837-D780E111BB4D}" presName="circ2" presStyleLbl="vennNode1" presStyleIdx="1" presStyleCnt="4"/>
      <dgm:spPr/>
      <dgm:t>
        <a:bodyPr/>
        <a:lstStyle/>
        <a:p>
          <a:endParaRPr lang="ru-RU"/>
        </a:p>
      </dgm:t>
    </dgm:pt>
    <dgm:pt modelId="{EECD6436-0287-4417-A7F3-57FDB793349A}" type="pres">
      <dgm:prSet presAssocID="{42C52F2F-C464-44F9-A837-D780E111BB4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046319-F38E-457A-A176-45AB53F91A7E}" type="pres">
      <dgm:prSet presAssocID="{510B3146-8EB3-426E-973D-D3EC5D971209}" presName="circ3" presStyleLbl="vennNode1" presStyleIdx="2" presStyleCnt="4"/>
      <dgm:spPr/>
      <dgm:t>
        <a:bodyPr/>
        <a:lstStyle/>
        <a:p>
          <a:endParaRPr lang="ru-RU"/>
        </a:p>
      </dgm:t>
    </dgm:pt>
    <dgm:pt modelId="{1FA35945-619F-4CBD-866A-5F6FC6105BC4}" type="pres">
      <dgm:prSet presAssocID="{510B3146-8EB3-426E-973D-D3EC5D97120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96297-5118-4C04-BCB9-7529E8EB651E}" type="pres">
      <dgm:prSet presAssocID="{04E94BD8-9CE8-43C8-B30F-F957C2E8B8F3}" presName="circ4" presStyleLbl="vennNode1" presStyleIdx="3" presStyleCnt="4"/>
      <dgm:spPr/>
      <dgm:t>
        <a:bodyPr/>
        <a:lstStyle/>
        <a:p>
          <a:endParaRPr lang="ru-RU"/>
        </a:p>
      </dgm:t>
    </dgm:pt>
    <dgm:pt modelId="{94E93816-69EC-48AF-8DDC-14405C6FE8DA}" type="pres">
      <dgm:prSet presAssocID="{04E94BD8-9CE8-43C8-B30F-F957C2E8B8F3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8B97C5-B014-4943-88A7-7F379805C25F}" type="presOf" srcId="{42C52F2F-C464-44F9-A837-D780E111BB4D}" destId="{EECD6436-0287-4417-A7F3-57FDB793349A}" srcOrd="1" destOrd="0" presId="urn:microsoft.com/office/officeart/2005/8/layout/venn1"/>
    <dgm:cxn modelId="{5C5E0C86-13F5-44AA-ABAA-7BE64997E726}" srcId="{3AD24950-7A70-4A42-B9EC-337217058FFD}" destId="{95490436-66C6-4A02-ACD8-58FD2DBAE6DF}" srcOrd="0" destOrd="0" parTransId="{D8977207-A766-4F23-A75D-6FC7E5596FDD}" sibTransId="{3C3DB74C-D6BD-45F1-84E1-74A6B5C648F0}"/>
    <dgm:cxn modelId="{0321E4A9-0D0F-44DF-9FDE-DDA98BDF997F}" srcId="{3AD24950-7A70-4A42-B9EC-337217058FFD}" destId="{510B3146-8EB3-426E-973D-D3EC5D971209}" srcOrd="2" destOrd="0" parTransId="{F427F9B1-F205-4F02-AE62-709CAB5CEBD0}" sibTransId="{1F74C26A-585E-461F-92C5-549842CFF8C4}"/>
    <dgm:cxn modelId="{DD9B4539-9170-428C-8558-8275550C80D8}" type="presOf" srcId="{04E94BD8-9CE8-43C8-B30F-F957C2E8B8F3}" destId="{DAE96297-5118-4C04-BCB9-7529E8EB651E}" srcOrd="0" destOrd="0" presId="urn:microsoft.com/office/officeart/2005/8/layout/venn1"/>
    <dgm:cxn modelId="{5BA148E8-12D9-4C23-965A-F236F5F074A7}" srcId="{3AD24950-7A70-4A42-B9EC-337217058FFD}" destId="{42C52F2F-C464-44F9-A837-D780E111BB4D}" srcOrd="1" destOrd="0" parTransId="{5A534222-9540-4DF7-8E6D-F9BA70999A16}" sibTransId="{BBC42297-985F-419B-888D-DDCA15D27D24}"/>
    <dgm:cxn modelId="{DEC2DE20-BF3D-419A-8476-8552DEC830E3}" type="presOf" srcId="{42C52F2F-C464-44F9-A837-D780E111BB4D}" destId="{1B0F3876-863F-49FD-BA2A-8A87F138063F}" srcOrd="0" destOrd="0" presId="urn:microsoft.com/office/officeart/2005/8/layout/venn1"/>
    <dgm:cxn modelId="{8C87A452-F999-4D66-A1E3-12AF29A36778}" type="presOf" srcId="{510B3146-8EB3-426E-973D-D3EC5D971209}" destId="{CE046319-F38E-457A-A176-45AB53F91A7E}" srcOrd="0" destOrd="0" presId="urn:microsoft.com/office/officeart/2005/8/layout/venn1"/>
    <dgm:cxn modelId="{D311476A-3D3B-4F8D-8311-D5671B148C21}" type="presOf" srcId="{04E94BD8-9CE8-43C8-B30F-F957C2E8B8F3}" destId="{94E93816-69EC-48AF-8DDC-14405C6FE8DA}" srcOrd="1" destOrd="0" presId="urn:microsoft.com/office/officeart/2005/8/layout/venn1"/>
    <dgm:cxn modelId="{70883CBB-AE34-44BC-9226-EE36303E8BCE}" type="presOf" srcId="{510B3146-8EB3-426E-973D-D3EC5D971209}" destId="{1FA35945-619F-4CBD-866A-5F6FC6105BC4}" srcOrd="1" destOrd="0" presId="urn:microsoft.com/office/officeart/2005/8/layout/venn1"/>
    <dgm:cxn modelId="{001D976A-3D14-4A20-897B-4B3DF406E6EC}" type="presOf" srcId="{3AD24950-7A70-4A42-B9EC-337217058FFD}" destId="{66BA95D3-7774-4BC4-B82F-9DDB35D14E20}" srcOrd="0" destOrd="0" presId="urn:microsoft.com/office/officeart/2005/8/layout/venn1"/>
    <dgm:cxn modelId="{468F89C3-0CE9-41F6-A006-96D8FD93F0E4}" type="presOf" srcId="{95490436-66C6-4A02-ACD8-58FD2DBAE6DF}" destId="{1FEDCB20-1377-4C7B-8448-487D957B76A7}" srcOrd="0" destOrd="0" presId="urn:microsoft.com/office/officeart/2005/8/layout/venn1"/>
    <dgm:cxn modelId="{6D731C3F-D0DC-49E5-81C7-DD676278FD34}" type="presOf" srcId="{95490436-66C6-4A02-ACD8-58FD2DBAE6DF}" destId="{6441A8B6-EC33-4637-B595-B3AC82667D09}" srcOrd="1" destOrd="0" presId="urn:microsoft.com/office/officeart/2005/8/layout/venn1"/>
    <dgm:cxn modelId="{63525F3E-D9ED-4DB1-9F01-81BB0C19E4C0}" srcId="{3AD24950-7A70-4A42-B9EC-337217058FFD}" destId="{04E94BD8-9CE8-43C8-B30F-F957C2E8B8F3}" srcOrd="3" destOrd="0" parTransId="{B041ACE1-4DD8-4AF0-9CAA-0E78D7C8D9E7}" sibTransId="{F463EDBA-4848-464D-8ECF-EF5C9625D15A}"/>
    <dgm:cxn modelId="{9BAD39A4-7C46-4096-979D-762D0187ED9E}" type="presParOf" srcId="{66BA95D3-7774-4BC4-B82F-9DDB35D14E20}" destId="{1FEDCB20-1377-4C7B-8448-487D957B76A7}" srcOrd="0" destOrd="0" presId="urn:microsoft.com/office/officeart/2005/8/layout/venn1"/>
    <dgm:cxn modelId="{0A589382-6024-4507-A12C-C61693C2268C}" type="presParOf" srcId="{66BA95D3-7774-4BC4-B82F-9DDB35D14E20}" destId="{6441A8B6-EC33-4637-B595-B3AC82667D09}" srcOrd="1" destOrd="0" presId="urn:microsoft.com/office/officeart/2005/8/layout/venn1"/>
    <dgm:cxn modelId="{137AF04E-5777-45FA-8342-D07816D22295}" type="presParOf" srcId="{66BA95D3-7774-4BC4-B82F-9DDB35D14E20}" destId="{1B0F3876-863F-49FD-BA2A-8A87F138063F}" srcOrd="2" destOrd="0" presId="urn:microsoft.com/office/officeart/2005/8/layout/venn1"/>
    <dgm:cxn modelId="{8391D894-E19C-41BB-9AF0-71EE69B443B1}" type="presParOf" srcId="{66BA95D3-7774-4BC4-B82F-9DDB35D14E20}" destId="{EECD6436-0287-4417-A7F3-57FDB793349A}" srcOrd="3" destOrd="0" presId="urn:microsoft.com/office/officeart/2005/8/layout/venn1"/>
    <dgm:cxn modelId="{58C3C974-5A87-4B58-AB1A-BF1941F91AB7}" type="presParOf" srcId="{66BA95D3-7774-4BC4-B82F-9DDB35D14E20}" destId="{CE046319-F38E-457A-A176-45AB53F91A7E}" srcOrd="4" destOrd="0" presId="urn:microsoft.com/office/officeart/2005/8/layout/venn1"/>
    <dgm:cxn modelId="{63AC8E7A-AC24-4208-83F0-7F9E6CC518CC}" type="presParOf" srcId="{66BA95D3-7774-4BC4-B82F-9DDB35D14E20}" destId="{1FA35945-619F-4CBD-866A-5F6FC6105BC4}" srcOrd="5" destOrd="0" presId="urn:microsoft.com/office/officeart/2005/8/layout/venn1"/>
    <dgm:cxn modelId="{B57DDF04-9173-4C01-9AB9-B98123C6885F}" type="presParOf" srcId="{66BA95D3-7774-4BC4-B82F-9DDB35D14E20}" destId="{DAE96297-5118-4C04-BCB9-7529E8EB651E}" srcOrd="6" destOrd="0" presId="urn:microsoft.com/office/officeart/2005/8/layout/venn1"/>
    <dgm:cxn modelId="{90ADB824-9672-4763-AD59-991CD8CF91E3}" type="presParOf" srcId="{66BA95D3-7774-4BC4-B82F-9DDB35D14E20}" destId="{94E93816-69EC-48AF-8DDC-14405C6FE8DA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223A2C-1B26-4B92-9872-9961A3AE93D7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4D734D-75C0-4EB1-A6CF-C273C3769595}">
      <dgm:prSet phldrT="[Текст]"/>
      <dgm:spPr/>
      <dgm:t>
        <a:bodyPr/>
        <a:lstStyle/>
        <a:p>
          <a:r>
            <a:rPr lang="ru-RU" dirty="0" smtClean="0"/>
            <a:t>Обратить на себя внимание</a:t>
          </a:r>
          <a:endParaRPr lang="ru-RU" dirty="0"/>
        </a:p>
      </dgm:t>
    </dgm:pt>
    <dgm:pt modelId="{8D22134D-6AE8-4AA8-97CB-0BCE55127FDF}" type="parTrans" cxnId="{123DB2E6-CEF0-4488-A72F-E416F893E98E}">
      <dgm:prSet/>
      <dgm:spPr/>
      <dgm:t>
        <a:bodyPr/>
        <a:lstStyle/>
        <a:p>
          <a:endParaRPr lang="ru-RU"/>
        </a:p>
      </dgm:t>
    </dgm:pt>
    <dgm:pt modelId="{AB9CBEA4-EF41-4ECF-BCA8-AE96B3A9CAE7}" type="sibTrans" cxnId="{123DB2E6-CEF0-4488-A72F-E416F893E98E}">
      <dgm:prSet/>
      <dgm:spPr/>
      <dgm:t>
        <a:bodyPr/>
        <a:lstStyle/>
        <a:p>
          <a:endParaRPr lang="ru-RU"/>
        </a:p>
      </dgm:t>
    </dgm:pt>
    <dgm:pt modelId="{28C6E744-12EB-497F-8E52-92EA9AE41D3C}">
      <dgm:prSet phldrT="[Текст]"/>
      <dgm:spPr/>
      <dgm:t>
        <a:bodyPr/>
        <a:lstStyle/>
        <a:p>
          <a:r>
            <a:rPr lang="ru-RU" dirty="0" smtClean="0"/>
            <a:t>Произвести положительное впечатление</a:t>
          </a:r>
          <a:endParaRPr lang="ru-RU" dirty="0"/>
        </a:p>
      </dgm:t>
    </dgm:pt>
    <dgm:pt modelId="{2826B722-79CB-4955-81E0-8F594D6663FB}" type="parTrans" cxnId="{C07F78EC-6994-403D-8161-BC5C3924B280}">
      <dgm:prSet/>
      <dgm:spPr/>
      <dgm:t>
        <a:bodyPr/>
        <a:lstStyle/>
        <a:p>
          <a:endParaRPr lang="ru-RU"/>
        </a:p>
      </dgm:t>
    </dgm:pt>
    <dgm:pt modelId="{2E4FB202-7B79-4663-A0E1-DD9AF8C4ADCD}" type="sibTrans" cxnId="{C07F78EC-6994-403D-8161-BC5C3924B280}">
      <dgm:prSet/>
      <dgm:spPr/>
      <dgm:t>
        <a:bodyPr/>
        <a:lstStyle/>
        <a:p>
          <a:endParaRPr lang="ru-RU"/>
        </a:p>
      </dgm:t>
    </dgm:pt>
    <dgm:pt modelId="{9DF5E95F-F135-4817-BD9A-60445A1347B0}">
      <dgm:prSet phldrT="[Текст]"/>
      <dgm:spPr/>
      <dgm:t>
        <a:bodyPr/>
        <a:lstStyle/>
        <a:p>
          <a:r>
            <a:rPr lang="ru-RU" dirty="0" smtClean="0"/>
            <a:t>Стать понятным</a:t>
          </a:r>
          <a:endParaRPr lang="ru-RU" dirty="0"/>
        </a:p>
      </dgm:t>
    </dgm:pt>
    <dgm:pt modelId="{4C09BE4F-86C1-48EB-93A1-3A86132F2D24}" type="parTrans" cxnId="{C5476E05-5A45-4A90-9AB8-42A24C1AB415}">
      <dgm:prSet/>
      <dgm:spPr/>
      <dgm:t>
        <a:bodyPr/>
        <a:lstStyle/>
        <a:p>
          <a:endParaRPr lang="ru-RU"/>
        </a:p>
      </dgm:t>
    </dgm:pt>
    <dgm:pt modelId="{2D995726-0BBE-4F64-8F75-30E7B19A451E}" type="sibTrans" cxnId="{C5476E05-5A45-4A90-9AB8-42A24C1AB415}">
      <dgm:prSet/>
      <dgm:spPr/>
      <dgm:t>
        <a:bodyPr/>
        <a:lstStyle/>
        <a:p>
          <a:endParaRPr lang="ru-RU"/>
        </a:p>
      </dgm:t>
    </dgm:pt>
    <dgm:pt modelId="{B288A6AA-82D1-4AC1-A65D-B68A09ED3FCE}">
      <dgm:prSet phldrT="[Текст]"/>
      <dgm:spPr/>
      <dgm:t>
        <a:bodyPr/>
        <a:lstStyle/>
        <a:p>
          <a:r>
            <a:rPr lang="ru-RU" dirty="0" smtClean="0"/>
            <a:t>Запомниться</a:t>
          </a:r>
          <a:endParaRPr lang="ru-RU" dirty="0"/>
        </a:p>
      </dgm:t>
    </dgm:pt>
    <dgm:pt modelId="{6755BC0B-B597-4180-A256-618A9E8075E6}" type="parTrans" cxnId="{1D19AAEF-7D83-4F4C-A9AB-23F171779408}">
      <dgm:prSet/>
      <dgm:spPr/>
      <dgm:t>
        <a:bodyPr/>
        <a:lstStyle/>
        <a:p>
          <a:endParaRPr lang="ru-RU"/>
        </a:p>
      </dgm:t>
    </dgm:pt>
    <dgm:pt modelId="{5851F87F-A4A3-400D-B880-C115DDEBA54B}" type="sibTrans" cxnId="{1D19AAEF-7D83-4F4C-A9AB-23F171779408}">
      <dgm:prSet/>
      <dgm:spPr/>
      <dgm:t>
        <a:bodyPr/>
        <a:lstStyle/>
        <a:p>
          <a:endParaRPr lang="ru-RU"/>
        </a:p>
      </dgm:t>
    </dgm:pt>
    <dgm:pt modelId="{C5100D70-5F4B-4388-9C4A-DE3983D339CD}">
      <dgm:prSet phldrT="[Текст]"/>
      <dgm:spPr/>
      <dgm:t>
        <a:bodyPr/>
        <a:lstStyle/>
        <a:p>
          <a:r>
            <a:rPr lang="ru-RU" dirty="0" smtClean="0"/>
            <a:t>Добиться доверия и уважения</a:t>
          </a:r>
          <a:endParaRPr lang="ru-RU" dirty="0"/>
        </a:p>
      </dgm:t>
    </dgm:pt>
    <dgm:pt modelId="{0BABF313-DDD7-443E-BA3A-0E05E73A0C4A}" type="parTrans" cxnId="{8F7A8848-FF17-4579-B82F-59764E1B1A4B}">
      <dgm:prSet/>
      <dgm:spPr/>
      <dgm:t>
        <a:bodyPr/>
        <a:lstStyle/>
        <a:p>
          <a:endParaRPr lang="ru-RU"/>
        </a:p>
      </dgm:t>
    </dgm:pt>
    <dgm:pt modelId="{E8DF35D8-5B10-4DC6-A936-D00287554458}" type="sibTrans" cxnId="{8F7A8848-FF17-4579-B82F-59764E1B1A4B}">
      <dgm:prSet/>
      <dgm:spPr/>
      <dgm:t>
        <a:bodyPr/>
        <a:lstStyle/>
        <a:p>
          <a:endParaRPr lang="ru-RU"/>
        </a:p>
      </dgm:t>
    </dgm:pt>
    <dgm:pt modelId="{93354B88-3175-443F-8355-F87BEC100B39}">
      <dgm:prSet phldrT="[Текст]"/>
      <dgm:spPr/>
      <dgm:t>
        <a:bodyPr/>
        <a:lstStyle/>
        <a:p>
          <a:r>
            <a:rPr lang="ru-RU" dirty="0" smtClean="0"/>
            <a:t>Побудить к нужным действиям</a:t>
          </a:r>
          <a:endParaRPr lang="ru-RU" dirty="0"/>
        </a:p>
      </dgm:t>
    </dgm:pt>
    <dgm:pt modelId="{227F5DA5-FB75-4385-9778-F9F757770775}" type="parTrans" cxnId="{36E93AB9-EBC7-41F2-9FEB-AF149178271D}">
      <dgm:prSet/>
      <dgm:spPr/>
      <dgm:t>
        <a:bodyPr/>
        <a:lstStyle/>
        <a:p>
          <a:endParaRPr lang="ru-RU"/>
        </a:p>
      </dgm:t>
    </dgm:pt>
    <dgm:pt modelId="{3827DB04-E6B3-4F8C-9530-6642AF68D19E}" type="sibTrans" cxnId="{36E93AB9-EBC7-41F2-9FEB-AF149178271D}">
      <dgm:prSet/>
      <dgm:spPr/>
      <dgm:t>
        <a:bodyPr/>
        <a:lstStyle/>
        <a:p>
          <a:endParaRPr lang="ru-RU"/>
        </a:p>
      </dgm:t>
    </dgm:pt>
    <dgm:pt modelId="{692F4002-2B05-4BAA-B51F-4B0D5814B152}" type="pres">
      <dgm:prSet presAssocID="{85223A2C-1B26-4B92-9872-9961A3AE93D7}" presName="rootnode" presStyleCnt="0">
        <dgm:presLayoutVars>
          <dgm:chMax/>
          <dgm:chPref/>
          <dgm:dir/>
          <dgm:animLvl val="lvl"/>
        </dgm:presLayoutVars>
      </dgm:prSet>
      <dgm:spPr/>
    </dgm:pt>
    <dgm:pt modelId="{E592A290-0485-4893-AC91-BDACFC09D67A}" type="pres">
      <dgm:prSet presAssocID="{164D734D-75C0-4EB1-A6CF-C273C3769595}" presName="composite" presStyleCnt="0"/>
      <dgm:spPr/>
    </dgm:pt>
    <dgm:pt modelId="{395E5685-3B4C-4D5B-BFCB-4B081B0C45A4}" type="pres">
      <dgm:prSet presAssocID="{164D734D-75C0-4EB1-A6CF-C273C3769595}" presName="bentUpArrow1" presStyleLbl="alignImgPlace1" presStyleIdx="0" presStyleCnt="5" custLinFactNeighborX="-58477" custLinFactNeighborY="1996"/>
      <dgm:spPr/>
    </dgm:pt>
    <dgm:pt modelId="{B698691D-43FA-46A0-B973-619E5C6C6AED}" type="pres">
      <dgm:prSet presAssocID="{164D734D-75C0-4EB1-A6CF-C273C3769595}" presName="ParentText" presStyleLbl="node1" presStyleIdx="0" presStyleCnt="6" custScaleX="31027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3238B0-AA80-4BBC-9F98-24E7140FC329}" type="pres">
      <dgm:prSet presAssocID="{164D734D-75C0-4EB1-A6CF-C273C3769595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6D537A-D47E-4334-B6FB-A0C60953475A}" type="pres">
      <dgm:prSet presAssocID="{AB9CBEA4-EF41-4ECF-BCA8-AE96B3A9CAE7}" presName="sibTrans" presStyleCnt="0"/>
      <dgm:spPr/>
    </dgm:pt>
    <dgm:pt modelId="{D2794854-6610-453E-9CD9-E0141F771BB1}" type="pres">
      <dgm:prSet presAssocID="{28C6E744-12EB-497F-8E52-92EA9AE41D3C}" presName="composite" presStyleCnt="0"/>
      <dgm:spPr/>
    </dgm:pt>
    <dgm:pt modelId="{1436FD46-E432-4AE5-A3F1-8700F2E62815}" type="pres">
      <dgm:prSet presAssocID="{28C6E744-12EB-497F-8E52-92EA9AE41D3C}" presName="bentUpArrow1" presStyleLbl="alignImgPlace1" presStyleIdx="1" presStyleCnt="5" custLinFactNeighborX="-52591"/>
      <dgm:spPr/>
    </dgm:pt>
    <dgm:pt modelId="{00D3E3CD-E44C-4E64-8DCE-AB7C9B88F578}" type="pres">
      <dgm:prSet presAssocID="{28C6E744-12EB-497F-8E52-92EA9AE41D3C}" presName="ParentText" presStyleLbl="node1" presStyleIdx="1" presStyleCnt="6" custScaleX="31027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50DA9-A205-472B-9DCF-836355A387B6}" type="pres">
      <dgm:prSet presAssocID="{28C6E744-12EB-497F-8E52-92EA9AE41D3C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11226D57-E579-4773-9390-83140B72F3FD}" type="pres">
      <dgm:prSet presAssocID="{2E4FB202-7B79-4663-A0E1-DD9AF8C4ADCD}" presName="sibTrans" presStyleCnt="0"/>
      <dgm:spPr/>
    </dgm:pt>
    <dgm:pt modelId="{F721D086-2554-490B-875E-34A95FCBBA98}" type="pres">
      <dgm:prSet presAssocID="{9DF5E95F-F135-4817-BD9A-60445A1347B0}" presName="composite" presStyleCnt="0"/>
      <dgm:spPr/>
    </dgm:pt>
    <dgm:pt modelId="{246510B1-B8CD-4820-A261-C8FCF6926650}" type="pres">
      <dgm:prSet presAssocID="{9DF5E95F-F135-4817-BD9A-60445A1347B0}" presName="bentUpArrow1" presStyleLbl="alignImgPlace1" presStyleIdx="2" presStyleCnt="5" custLinFactNeighborX="-50838" custLinFactNeighborY="0"/>
      <dgm:spPr/>
    </dgm:pt>
    <dgm:pt modelId="{2DC2CE45-31F2-4D41-925F-DAC0FC27CE93}" type="pres">
      <dgm:prSet presAssocID="{9DF5E95F-F135-4817-BD9A-60445A1347B0}" presName="ParentText" presStyleLbl="node1" presStyleIdx="2" presStyleCnt="6" custScaleX="31027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09E12-E43D-488D-85AB-C667706EDF12}" type="pres">
      <dgm:prSet presAssocID="{9DF5E95F-F135-4817-BD9A-60445A1347B0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115ECF-63C8-48A1-B2F1-04DC7D1159E4}" type="pres">
      <dgm:prSet presAssocID="{2D995726-0BBE-4F64-8F75-30E7B19A451E}" presName="sibTrans" presStyleCnt="0"/>
      <dgm:spPr/>
    </dgm:pt>
    <dgm:pt modelId="{5062EC96-E397-4F87-A37A-E0B5FF8CC4B1}" type="pres">
      <dgm:prSet presAssocID="{B288A6AA-82D1-4AC1-A65D-B68A09ED3FCE}" presName="composite" presStyleCnt="0"/>
      <dgm:spPr/>
    </dgm:pt>
    <dgm:pt modelId="{AD7D6D73-1724-47F2-9242-FB85975F9E3B}" type="pres">
      <dgm:prSet presAssocID="{B288A6AA-82D1-4AC1-A65D-B68A09ED3FCE}" presName="bentUpArrow1" presStyleLbl="alignImgPlace1" presStyleIdx="3" presStyleCnt="5" custLinFactNeighborX="-59603" custLinFactNeighborY="0"/>
      <dgm:spPr/>
    </dgm:pt>
    <dgm:pt modelId="{18130122-ED03-4FC2-B820-64F7BA93033D}" type="pres">
      <dgm:prSet presAssocID="{B288A6AA-82D1-4AC1-A65D-B68A09ED3FCE}" presName="ParentText" presStyleLbl="node1" presStyleIdx="3" presStyleCnt="6" custScaleX="31027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8A8B90-A7EF-4E4A-A981-A7ABD7ABD311}" type="pres">
      <dgm:prSet presAssocID="{B288A6AA-82D1-4AC1-A65D-B68A09ED3FCE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E6C50CA4-6C0E-4CA9-BEBA-6A8117FC42C4}" type="pres">
      <dgm:prSet presAssocID="{5851F87F-A4A3-400D-B880-C115DDEBA54B}" presName="sibTrans" presStyleCnt="0"/>
      <dgm:spPr/>
    </dgm:pt>
    <dgm:pt modelId="{B9757B68-17EE-4837-ABD8-8E4F2B05851B}" type="pres">
      <dgm:prSet presAssocID="{C5100D70-5F4B-4388-9C4A-DE3983D339CD}" presName="composite" presStyleCnt="0"/>
      <dgm:spPr/>
    </dgm:pt>
    <dgm:pt modelId="{A76E3840-5EAB-42F1-BF86-F22C6F98EC55}" type="pres">
      <dgm:prSet presAssocID="{C5100D70-5F4B-4388-9C4A-DE3983D339CD}" presName="bentUpArrow1" presStyleLbl="alignImgPlace1" presStyleIdx="4" presStyleCnt="5" custLinFactNeighborX="-54344" custLinFactNeighborY="-1996"/>
      <dgm:spPr/>
    </dgm:pt>
    <dgm:pt modelId="{179BF056-B4CF-4DF7-8513-8E21C45569A1}" type="pres">
      <dgm:prSet presAssocID="{C5100D70-5F4B-4388-9C4A-DE3983D339CD}" presName="ParentText" presStyleLbl="node1" presStyleIdx="4" presStyleCnt="6" custScaleX="31027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1397EC-84B6-4747-9A58-CE4ECEBBE668}" type="pres">
      <dgm:prSet presAssocID="{C5100D70-5F4B-4388-9C4A-DE3983D339CD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3412D44E-95E9-4926-849F-103C4A1AE13E}" type="pres">
      <dgm:prSet presAssocID="{E8DF35D8-5B10-4DC6-A936-D00287554458}" presName="sibTrans" presStyleCnt="0"/>
      <dgm:spPr/>
    </dgm:pt>
    <dgm:pt modelId="{35AC2963-54FB-4DB3-84C3-F84DC2830A5C}" type="pres">
      <dgm:prSet presAssocID="{93354B88-3175-443F-8355-F87BEC100B39}" presName="composite" presStyleCnt="0"/>
      <dgm:spPr/>
    </dgm:pt>
    <dgm:pt modelId="{8A409A7E-643F-4BC7-AB5B-A58103D13BD0}" type="pres">
      <dgm:prSet presAssocID="{93354B88-3175-443F-8355-F87BEC100B39}" presName="ParentText" presStyleLbl="node1" presStyleIdx="5" presStyleCnt="6" custScaleX="31027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7F78EC-6994-403D-8161-BC5C3924B280}" srcId="{85223A2C-1B26-4B92-9872-9961A3AE93D7}" destId="{28C6E744-12EB-497F-8E52-92EA9AE41D3C}" srcOrd="1" destOrd="0" parTransId="{2826B722-79CB-4955-81E0-8F594D6663FB}" sibTransId="{2E4FB202-7B79-4663-A0E1-DD9AF8C4ADCD}"/>
    <dgm:cxn modelId="{8F7A8848-FF17-4579-B82F-59764E1B1A4B}" srcId="{85223A2C-1B26-4B92-9872-9961A3AE93D7}" destId="{C5100D70-5F4B-4388-9C4A-DE3983D339CD}" srcOrd="4" destOrd="0" parTransId="{0BABF313-DDD7-443E-BA3A-0E05E73A0C4A}" sibTransId="{E8DF35D8-5B10-4DC6-A936-D00287554458}"/>
    <dgm:cxn modelId="{C28705FD-30F4-48A7-B82E-A5A1C4EAC208}" type="presOf" srcId="{164D734D-75C0-4EB1-A6CF-C273C3769595}" destId="{B698691D-43FA-46A0-B973-619E5C6C6AED}" srcOrd="0" destOrd="0" presId="urn:microsoft.com/office/officeart/2005/8/layout/StepDownProcess"/>
    <dgm:cxn modelId="{08D44D98-67B2-4A3A-B24A-1B690E07C5DF}" type="presOf" srcId="{93354B88-3175-443F-8355-F87BEC100B39}" destId="{8A409A7E-643F-4BC7-AB5B-A58103D13BD0}" srcOrd="0" destOrd="0" presId="urn:microsoft.com/office/officeart/2005/8/layout/StepDownProcess"/>
    <dgm:cxn modelId="{247E0797-CC33-4FE2-87C3-1ACEE52339A7}" type="presOf" srcId="{28C6E744-12EB-497F-8E52-92EA9AE41D3C}" destId="{00D3E3CD-E44C-4E64-8DCE-AB7C9B88F578}" srcOrd="0" destOrd="0" presId="urn:microsoft.com/office/officeart/2005/8/layout/StepDownProcess"/>
    <dgm:cxn modelId="{36E93AB9-EBC7-41F2-9FEB-AF149178271D}" srcId="{85223A2C-1B26-4B92-9872-9961A3AE93D7}" destId="{93354B88-3175-443F-8355-F87BEC100B39}" srcOrd="5" destOrd="0" parTransId="{227F5DA5-FB75-4385-9778-F9F757770775}" sibTransId="{3827DB04-E6B3-4F8C-9530-6642AF68D19E}"/>
    <dgm:cxn modelId="{123DB2E6-CEF0-4488-A72F-E416F893E98E}" srcId="{85223A2C-1B26-4B92-9872-9961A3AE93D7}" destId="{164D734D-75C0-4EB1-A6CF-C273C3769595}" srcOrd="0" destOrd="0" parTransId="{8D22134D-6AE8-4AA8-97CB-0BCE55127FDF}" sibTransId="{AB9CBEA4-EF41-4ECF-BCA8-AE96B3A9CAE7}"/>
    <dgm:cxn modelId="{1D19AAEF-7D83-4F4C-A9AB-23F171779408}" srcId="{85223A2C-1B26-4B92-9872-9961A3AE93D7}" destId="{B288A6AA-82D1-4AC1-A65D-B68A09ED3FCE}" srcOrd="3" destOrd="0" parTransId="{6755BC0B-B597-4180-A256-618A9E8075E6}" sibTransId="{5851F87F-A4A3-400D-B880-C115DDEBA54B}"/>
    <dgm:cxn modelId="{843E23AC-2D18-4046-9CA5-15DA12452145}" type="presOf" srcId="{B288A6AA-82D1-4AC1-A65D-B68A09ED3FCE}" destId="{18130122-ED03-4FC2-B820-64F7BA93033D}" srcOrd="0" destOrd="0" presId="urn:microsoft.com/office/officeart/2005/8/layout/StepDownProcess"/>
    <dgm:cxn modelId="{08829C61-CB61-41C7-9917-DBE17222B532}" type="presOf" srcId="{9DF5E95F-F135-4817-BD9A-60445A1347B0}" destId="{2DC2CE45-31F2-4D41-925F-DAC0FC27CE93}" srcOrd="0" destOrd="0" presId="urn:microsoft.com/office/officeart/2005/8/layout/StepDownProcess"/>
    <dgm:cxn modelId="{84BA36C1-BA79-4E7D-A880-0E353F6051C3}" type="presOf" srcId="{C5100D70-5F4B-4388-9C4A-DE3983D339CD}" destId="{179BF056-B4CF-4DF7-8513-8E21C45569A1}" srcOrd="0" destOrd="0" presId="urn:microsoft.com/office/officeart/2005/8/layout/StepDownProcess"/>
    <dgm:cxn modelId="{2C2732CC-9576-4691-BE30-00EBF1970C23}" type="presOf" srcId="{85223A2C-1B26-4B92-9872-9961A3AE93D7}" destId="{692F4002-2B05-4BAA-B51F-4B0D5814B152}" srcOrd="0" destOrd="0" presId="urn:microsoft.com/office/officeart/2005/8/layout/StepDownProcess"/>
    <dgm:cxn modelId="{C5476E05-5A45-4A90-9AB8-42A24C1AB415}" srcId="{85223A2C-1B26-4B92-9872-9961A3AE93D7}" destId="{9DF5E95F-F135-4817-BD9A-60445A1347B0}" srcOrd="2" destOrd="0" parTransId="{4C09BE4F-86C1-48EB-93A1-3A86132F2D24}" sibTransId="{2D995726-0BBE-4F64-8F75-30E7B19A451E}"/>
    <dgm:cxn modelId="{AC99306B-5DE1-4F99-B3A9-2A4AA42C7213}" type="presParOf" srcId="{692F4002-2B05-4BAA-B51F-4B0D5814B152}" destId="{E592A290-0485-4893-AC91-BDACFC09D67A}" srcOrd="0" destOrd="0" presId="urn:microsoft.com/office/officeart/2005/8/layout/StepDownProcess"/>
    <dgm:cxn modelId="{0A595907-4B1A-448C-91BB-EAA3B1C80D04}" type="presParOf" srcId="{E592A290-0485-4893-AC91-BDACFC09D67A}" destId="{395E5685-3B4C-4D5B-BFCB-4B081B0C45A4}" srcOrd="0" destOrd="0" presId="urn:microsoft.com/office/officeart/2005/8/layout/StepDownProcess"/>
    <dgm:cxn modelId="{EE22B6EA-768D-4A17-AFD8-1A202DF1795C}" type="presParOf" srcId="{E592A290-0485-4893-AC91-BDACFC09D67A}" destId="{B698691D-43FA-46A0-B973-619E5C6C6AED}" srcOrd="1" destOrd="0" presId="urn:microsoft.com/office/officeart/2005/8/layout/StepDownProcess"/>
    <dgm:cxn modelId="{92617F40-F44F-4C12-AD33-AC79E1F20248}" type="presParOf" srcId="{E592A290-0485-4893-AC91-BDACFC09D67A}" destId="{F73238B0-AA80-4BBC-9F98-24E7140FC329}" srcOrd="2" destOrd="0" presId="urn:microsoft.com/office/officeart/2005/8/layout/StepDownProcess"/>
    <dgm:cxn modelId="{9436B186-9BAB-4D3E-A7C1-3E5534894976}" type="presParOf" srcId="{692F4002-2B05-4BAA-B51F-4B0D5814B152}" destId="{356D537A-D47E-4334-B6FB-A0C60953475A}" srcOrd="1" destOrd="0" presId="urn:microsoft.com/office/officeart/2005/8/layout/StepDownProcess"/>
    <dgm:cxn modelId="{C19C9266-438E-4896-9E46-E6377F7D2108}" type="presParOf" srcId="{692F4002-2B05-4BAA-B51F-4B0D5814B152}" destId="{D2794854-6610-453E-9CD9-E0141F771BB1}" srcOrd="2" destOrd="0" presId="urn:microsoft.com/office/officeart/2005/8/layout/StepDownProcess"/>
    <dgm:cxn modelId="{E68A7978-420C-48D6-81C7-3D2F05CBB1DE}" type="presParOf" srcId="{D2794854-6610-453E-9CD9-E0141F771BB1}" destId="{1436FD46-E432-4AE5-A3F1-8700F2E62815}" srcOrd="0" destOrd="0" presId="urn:microsoft.com/office/officeart/2005/8/layout/StepDownProcess"/>
    <dgm:cxn modelId="{80974F69-DEA5-4C0E-B8CA-C0E338A8D638}" type="presParOf" srcId="{D2794854-6610-453E-9CD9-E0141F771BB1}" destId="{00D3E3CD-E44C-4E64-8DCE-AB7C9B88F578}" srcOrd="1" destOrd="0" presId="urn:microsoft.com/office/officeart/2005/8/layout/StepDownProcess"/>
    <dgm:cxn modelId="{279B32C8-8746-462C-82A3-C09BA02FCEC7}" type="presParOf" srcId="{D2794854-6610-453E-9CD9-E0141F771BB1}" destId="{EAA50DA9-A205-472B-9DCF-836355A387B6}" srcOrd="2" destOrd="0" presId="urn:microsoft.com/office/officeart/2005/8/layout/StepDownProcess"/>
    <dgm:cxn modelId="{974E96E4-3267-4D17-AD1D-DA307CE98ACF}" type="presParOf" srcId="{692F4002-2B05-4BAA-B51F-4B0D5814B152}" destId="{11226D57-E579-4773-9390-83140B72F3FD}" srcOrd="3" destOrd="0" presId="urn:microsoft.com/office/officeart/2005/8/layout/StepDownProcess"/>
    <dgm:cxn modelId="{81484635-8FBA-4264-A41D-D469751B64B6}" type="presParOf" srcId="{692F4002-2B05-4BAA-B51F-4B0D5814B152}" destId="{F721D086-2554-490B-875E-34A95FCBBA98}" srcOrd="4" destOrd="0" presId="urn:microsoft.com/office/officeart/2005/8/layout/StepDownProcess"/>
    <dgm:cxn modelId="{CED5AEBD-881C-428B-BBC9-93E214D020D0}" type="presParOf" srcId="{F721D086-2554-490B-875E-34A95FCBBA98}" destId="{246510B1-B8CD-4820-A261-C8FCF6926650}" srcOrd="0" destOrd="0" presId="urn:microsoft.com/office/officeart/2005/8/layout/StepDownProcess"/>
    <dgm:cxn modelId="{6A2C83BE-3A1F-43D9-8E85-74BC6FFD2236}" type="presParOf" srcId="{F721D086-2554-490B-875E-34A95FCBBA98}" destId="{2DC2CE45-31F2-4D41-925F-DAC0FC27CE93}" srcOrd="1" destOrd="0" presId="urn:microsoft.com/office/officeart/2005/8/layout/StepDownProcess"/>
    <dgm:cxn modelId="{DBBBE652-7357-4408-A871-591C33D6612B}" type="presParOf" srcId="{F721D086-2554-490B-875E-34A95FCBBA98}" destId="{DAE09E12-E43D-488D-85AB-C667706EDF12}" srcOrd="2" destOrd="0" presId="urn:microsoft.com/office/officeart/2005/8/layout/StepDownProcess"/>
    <dgm:cxn modelId="{88011F99-25B4-4571-8882-10C1559783DB}" type="presParOf" srcId="{692F4002-2B05-4BAA-B51F-4B0D5814B152}" destId="{CD115ECF-63C8-48A1-B2F1-04DC7D1159E4}" srcOrd="5" destOrd="0" presId="urn:microsoft.com/office/officeart/2005/8/layout/StepDownProcess"/>
    <dgm:cxn modelId="{74AE0936-B173-449E-846D-F76D32FC3D83}" type="presParOf" srcId="{692F4002-2B05-4BAA-B51F-4B0D5814B152}" destId="{5062EC96-E397-4F87-A37A-E0B5FF8CC4B1}" srcOrd="6" destOrd="0" presId="urn:microsoft.com/office/officeart/2005/8/layout/StepDownProcess"/>
    <dgm:cxn modelId="{C026A04E-363F-4701-9DD8-09E1AB8610E6}" type="presParOf" srcId="{5062EC96-E397-4F87-A37A-E0B5FF8CC4B1}" destId="{AD7D6D73-1724-47F2-9242-FB85975F9E3B}" srcOrd="0" destOrd="0" presId="urn:microsoft.com/office/officeart/2005/8/layout/StepDownProcess"/>
    <dgm:cxn modelId="{B96403F9-5DB1-4C2C-9BF2-A6B62358CDB0}" type="presParOf" srcId="{5062EC96-E397-4F87-A37A-E0B5FF8CC4B1}" destId="{18130122-ED03-4FC2-B820-64F7BA93033D}" srcOrd="1" destOrd="0" presId="urn:microsoft.com/office/officeart/2005/8/layout/StepDownProcess"/>
    <dgm:cxn modelId="{78FE9A7B-E457-4232-AE88-A05E33D95454}" type="presParOf" srcId="{5062EC96-E397-4F87-A37A-E0B5FF8CC4B1}" destId="{9E8A8B90-A7EF-4E4A-A981-A7ABD7ABD311}" srcOrd="2" destOrd="0" presId="urn:microsoft.com/office/officeart/2005/8/layout/StepDownProcess"/>
    <dgm:cxn modelId="{34D6E729-2A0B-4150-8232-3B907E4FD873}" type="presParOf" srcId="{692F4002-2B05-4BAA-B51F-4B0D5814B152}" destId="{E6C50CA4-6C0E-4CA9-BEBA-6A8117FC42C4}" srcOrd="7" destOrd="0" presId="urn:microsoft.com/office/officeart/2005/8/layout/StepDownProcess"/>
    <dgm:cxn modelId="{1A24C94E-34BD-4889-AF86-05204691C820}" type="presParOf" srcId="{692F4002-2B05-4BAA-B51F-4B0D5814B152}" destId="{B9757B68-17EE-4837-ABD8-8E4F2B05851B}" srcOrd="8" destOrd="0" presId="urn:microsoft.com/office/officeart/2005/8/layout/StepDownProcess"/>
    <dgm:cxn modelId="{8F1976C6-2ECA-4C63-8A02-49A64396E64B}" type="presParOf" srcId="{B9757B68-17EE-4837-ABD8-8E4F2B05851B}" destId="{A76E3840-5EAB-42F1-BF86-F22C6F98EC55}" srcOrd="0" destOrd="0" presId="urn:microsoft.com/office/officeart/2005/8/layout/StepDownProcess"/>
    <dgm:cxn modelId="{1D5CF318-10A7-4E5C-9479-6ABBF803CCE4}" type="presParOf" srcId="{B9757B68-17EE-4837-ABD8-8E4F2B05851B}" destId="{179BF056-B4CF-4DF7-8513-8E21C45569A1}" srcOrd="1" destOrd="0" presId="urn:microsoft.com/office/officeart/2005/8/layout/StepDownProcess"/>
    <dgm:cxn modelId="{B1BB6B6D-E204-4300-B99E-B6F80C70C0B1}" type="presParOf" srcId="{B9757B68-17EE-4837-ABD8-8E4F2B05851B}" destId="{F71397EC-84B6-4747-9A58-CE4ECEBBE668}" srcOrd="2" destOrd="0" presId="urn:microsoft.com/office/officeart/2005/8/layout/StepDownProcess"/>
    <dgm:cxn modelId="{7E05C2B7-A337-403F-85AA-016220B8F15C}" type="presParOf" srcId="{692F4002-2B05-4BAA-B51F-4B0D5814B152}" destId="{3412D44E-95E9-4926-849F-103C4A1AE13E}" srcOrd="9" destOrd="0" presId="urn:microsoft.com/office/officeart/2005/8/layout/StepDownProcess"/>
    <dgm:cxn modelId="{56FC2978-EE44-4CC2-A489-B234DC5FC20E}" type="presParOf" srcId="{692F4002-2B05-4BAA-B51F-4B0D5814B152}" destId="{35AC2963-54FB-4DB3-84C3-F84DC2830A5C}" srcOrd="10" destOrd="0" presId="urn:microsoft.com/office/officeart/2005/8/layout/StepDownProcess"/>
    <dgm:cxn modelId="{09B9F27B-3B07-4C65-AB0E-8EA9CDFB443B}" type="presParOf" srcId="{35AC2963-54FB-4DB3-84C3-F84DC2830A5C}" destId="{8A409A7E-643F-4BC7-AB5B-A58103D13BD0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765F8A-7AB7-4137-B981-9B25B6DD75E6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172C40-B579-4AAD-9AF6-52D8E02735B6}">
      <dgm:prSet phldrT="[Текст]" custT="1"/>
      <dgm:spPr/>
      <dgm:t>
        <a:bodyPr/>
        <a:lstStyle/>
        <a:p>
          <a:r>
            <a:rPr lang="ru-RU" sz="1600" b="1" dirty="0" err="1" smtClean="0"/>
            <a:t>Формаль-ный</a:t>
          </a:r>
          <a:r>
            <a:rPr lang="ru-RU" sz="1600" b="1" dirty="0" smtClean="0"/>
            <a:t> </a:t>
          </a:r>
          <a:r>
            <a:rPr lang="ru-RU" sz="1600" b="1" dirty="0" err="1" smtClean="0"/>
            <a:t>дресс</a:t>
          </a:r>
          <a:r>
            <a:rPr lang="ru-RU" sz="1600" b="1" dirty="0" smtClean="0"/>
            <a:t>-код </a:t>
          </a:r>
          <a:endParaRPr lang="ru-RU" sz="1600" b="1" dirty="0"/>
        </a:p>
      </dgm:t>
    </dgm:pt>
    <dgm:pt modelId="{6F1F0368-8718-472E-8EC3-A28EA95CEF7D}" type="parTrans" cxnId="{D7DC5009-C18B-4C4E-989D-E8BE8EFDA8A8}">
      <dgm:prSet/>
      <dgm:spPr/>
      <dgm:t>
        <a:bodyPr/>
        <a:lstStyle/>
        <a:p>
          <a:endParaRPr lang="ru-RU" sz="2800" b="1"/>
        </a:p>
      </dgm:t>
    </dgm:pt>
    <dgm:pt modelId="{715B5802-89A4-49B6-8C61-0F67AA4E4383}" type="sibTrans" cxnId="{D7DC5009-C18B-4C4E-989D-E8BE8EFDA8A8}">
      <dgm:prSet custT="1"/>
      <dgm:spPr/>
      <dgm:t>
        <a:bodyPr/>
        <a:lstStyle/>
        <a:p>
          <a:endParaRPr lang="ru-RU" sz="4800" b="1"/>
        </a:p>
      </dgm:t>
    </dgm:pt>
    <dgm:pt modelId="{F8F4CD98-D4EC-41A1-A098-47FEC26A8E00}">
      <dgm:prSet phldrT="[Текст]" custT="1"/>
      <dgm:spPr/>
      <dgm:t>
        <a:bodyPr/>
        <a:lstStyle/>
        <a:p>
          <a:r>
            <a:rPr lang="ru-RU" sz="1600" b="1" dirty="0" smtClean="0"/>
            <a:t>Полуформальный </a:t>
          </a:r>
        </a:p>
        <a:p>
          <a:r>
            <a:rPr lang="ru-RU" sz="1600" b="1" dirty="0" err="1" smtClean="0"/>
            <a:t>дресс</a:t>
          </a:r>
          <a:r>
            <a:rPr lang="ru-RU" sz="1600" b="1" dirty="0" smtClean="0"/>
            <a:t>-код </a:t>
          </a:r>
          <a:endParaRPr lang="ru-RU" sz="1600" b="1" dirty="0"/>
        </a:p>
      </dgm:t>
    </dgm:pt>
    <dgm:pt modelId="{F9305E97-F9DD-4DA8-AE02-35BE7C2E62D4}" type="parTrans" cxnId="{0F741A62-9EE5-47FA-B8D2-5733579412B2}">
      <dgm:prSet/>
      <dgm:spPr/>
      <dgm:t>
        <a:bodyPr/>
        <a:lstStyle/>
        <a:p>
          <a:endParaRPr lang="ru-RU" sz="2800" b="1"/>
        </a:p>
      </dgm:t>
    </dgm:pt>
    <dgm:pt modelId="{52CD8896-6F13-4AE0-BF47-D4D11CAAD306}" type="sibTrans" cxnId="{0F741A62-9EE5-47FA-B8D2-5733579412B2}">
      <dgm:prSet/>
      <dgm:spPr/>
      <dgm:t>
        <a:bodyPr/>
        <a:lstStyle/>
        <a:p>
          <a:endParaRPr lang="ru-RU" sz="2800" b="1"/>
        </a:p>
      </dgm:t>
    </dgm:pt>
    <dgm:pt modelId="{7669EA18-F4EA-4C91-956B-F694223A97BB}">
      <dgm:prSet phldrT="[Текст]" custT="1"/>
      <dgm:spPr/>
      <dgm:t>
        <a:bodyPr/>
        <a:lstStyle/>
        <a:p>
          <a:r>
            <a:rPr lang="ru-RU" sz="1600" b="1" dirty="0" err="1" smtClean="0"/>
            <a:t>Повсед-невный</a:t>
          </a:r>
          <a:r>
            <a:rPr lang="ru-RU" sz="1600" b="1" dirty="0" smtClean="0"/>
            <a:t> </a:t>
          </a:r>
          <a:r>
            <a:rPr lang="ru-RU" sz="1600" b="1" dirty="0" err="1" smtClean="0"/>
            <a:t>дресс</a:t>
          </a:r>
          <a:r>
            <a:rPr lang="ru-RU" sz="1600" b="1" dirty="0" smtClean="0"/>
            <a:t>-код </a:t>
          </a:r>
          <a:endParaRPr lang="ru-RU" sz="1600" b="1" dirty="0"/>
        </a:p>
      </dgm:t>
    </dgm:pt>
    <dgm:pt modelId="{03E41367-1F11-4E42-9EF8-3D1B7CE45BD1}" type="parTrans" cxnId="{0AC3185B-D4B8-400B-B3F7-9CF6B2E46AC4}">
      <dgm:prSet/>
      <dgm:spPr/>
      <dgm:t>
        <a:bodyPr/>
        <a:lstStyle/>
        <a:p>
          <a:endParaRPr lang="ru-RU" sz="2800" b="1"/>
        </a:p>
      </dgm:t>
    </dgm:pt>
    <dgm:pt modelId="{DBCFAC9F-F298-4EB5-8555-7D06407B7C8C}" type="sibTrans" cxnId="{0AC3185B-D4B8-400B-B3F7-9CF6B2E46AC4}">
      <dgm:prSet custT="1"/>
      <dgm:spPr/>
      <dgm:t>
        <a:bodyPr/>
        <a:lstStyle/>
        <a:p>
          <a:endParaRPr lang="ru-RU" sz="4800" b="1"/>
        </a:p>
      </dgm:t>
    </dgm:pt>
    <dgm:pt modelId="{6723435B-72D9-449A-AB20-C6D43A4707D0}">
      <dgm:prSet phldrT="[Текст]" custT="1"/>
      <dgm:spPr/>
      <dgm:t>
        <a:bodyPr/>
        <a:lstStyle/>
        <a:p>
          <a:r>
            <a:rPr lang="ru-RU" sz="1600" b="1" dirty="0" err="1" smtClean="0"/>
            <a:t>Дре</a:t>
          </a:r>
          <a:r>
            <a:rPr lang="en-US" sz="1600" b="1" dirty="0" smtClean="0"/>
            <a:t>c</a:t>
          </a:r>
          <a:r>
            <a:rPr lang="ru-RU" sz="1600" b="1" dirty="0" smtClean="0"/>
            <a:t>с-код «черный галстук»</a:t>
          </a:r>
          <a:endParaRPr lang="ru-RU" sz="1600" b="1" dirty="0"/>
        </a:p>
      </dgm:t>
    </dgm:pt>
    <dgm:pt modelId="{20346164-1DAD-4D59-B798-AEDA133D0BDD}" type="parTrans" cxnId="{6DA45049-35FF-46DF-A830-898230EF9DAF}">
      <dgm:prSet/>
      <dgm:spPr/>
      <dgm:t>
        <a:bodyPr/>
        <a:lstStyle/>
        <a:p>
          <a:endParaRPr lang="ru-RU" sz="2800" b="1"/>
        </a:p>
      </dgm:t>
    </dgm:pt>
    <dgm:pt modelId="{EA2C615C-3C8A-4BA7-9501-43368DE01ED0}" type="sibTrans" cxnId="{6DA45049-35FF-46DF-A830-898230EF9DAF}">
      <dgm:prSet/>
      <dgm:spPr/>
      <dgm:t>
        <a:bodyPr/>
        <a:lstStyle/>
        <a:p>
          <a:endParaRPr lang="ru-RU" sz="2800" b="1"/>
        </a:p>
      </dgm:t>
    </dgm:pt>
    <dgm:pt modelId="{6A19EDC9-09E7-4AE7-82BF-24F776D57BE8}">
      <dgm:prSet phldrT="[Текст]" custT="1"/>
      <dgm:spPr/>
      <dgm:t>
        <a:bodyPr/>
        <a:lstStyle/>
        <a:p>
          <a:r>
            <a:rPr lang="ru-RU" sz="1600" b="1" dirty="0" smtClean="0"/>
            <a:t>Смокинг </a:t>
          </a:r>
          <a:endParaRPr lang="ru-RU" sz="1600" b="1" dirty="0"/>
        </a:p>
      </dgm:t>
    </dgm:pt>
    <dgm:pt modelId="{2AEC5D72-0789-484A-99DF-CE70AC22A7AA}" type="parTrans" cxnId="{A29AA084-13DB-4CAD-8332-8031054BBDF8}">
      <dgm:prSet/>
      <dgm:spPr/>
      <dgm:t>
        <a:bodyPr/>
        <a:lstStyle/>
        <a:p>
          <a:endParaRPr lang="ru-RU" sz="2800" b="1"/>
        </a:p>
      </dgm:t>
    </dgm:pt>
    <dgm:pt modelId="{C7CC344F-F7E2-4008-A473-6475E92D64C0}" type="sibTrans" cxnId="{A29AA084-13DB-4CAD-8332-8031054BBDF8}">
      <dgm:prSet custT="1"/>
      <dgm:spPr/>
      <dgm:t>
        <a:bodyPr/>
        <a:lstStyle/>
        <a:p>
          <a:endParaRPr lang="ru-RU" sz="4800" b="1"/>
        </a:p>
      </dgm:t>
    </dgm:pt>
    <dgm:pt modelId="{83E86C43-19DC-4E88-BBF2-56D0AC2D3902}">
      <dgm:prSet phldrT="[Текст]" custT="1"/>
      <dgm:spPr/>
      <dgm:t>
        <a:bodyPr/>
        <a:lstStyle/>
        <a:p>
          <a:r>
            <a:rPr lang="ru-RU" sz="1600" b="1" dirty="0" err="1" smtClean="0"/>
            <a:t>Дресс</a:t>
          </a:r>
          <a:r>
            <a:rPr lang="ru-RU" sz="1600" b="1" dirty="0" smtClean="0"/>
            <a:t>-код </a:t>
          </a:r>
        </a:p>
        <a:p>
          <a:r>
            <a:rPr lang="ru-RU" sz="1600" b="1" dirty="0" smtClean="0"/>
            <a:t>«белый галстук» </a:t>
          </a:r>
          <a:endParaRPr lang="ru-RU" sz="1600" b="1" dirty="0"/>
        </a:p>
      </dgm:t>
    </dgm:pt>
    <dgm:pt modelId="{16FCD4F2-513D-419D-8DA3-EBC5E0A19727}" type="parTrans" cxnId="{CE408B85-9E96-4AD7-B927-757466AA6598}">
      <dgm:prSet/>
      <dgm:spPr/>
      <dgm:t>
        <a:bodyPr/>
        <a:lstStyle/>
        <a:p>
          <a:endParaRPr lang="ru-RU" sz="2800" b="1"/>
        </a:p>
      </dgm:t>
    </dgm:pt>
    <dgm:pt modelId="{239770FB-27DC-4B10-A9DA-60907E46D2A5}" type="sibTrans" cxnId="{CE408B85-9E96-4AD7-B927-757466AA6598}">
      <dgm:prSet/>
      <dgm:spPr/>
      <dgm:t>
        <a:bodyPr/>
        <a:lstStyle/>
        <a:p>
          <a:endParaRPr lang="ru-RU" sz="2800" b="1"/>
        </a:p>
      </dgm:t>
    </dgm:pt>
    <dgm:pt modelId="{8ACF8D4E-D4BF-40A3-BF76-8794333E3DCE}">
      <dgm:prSet phldrT="[Текст]" custT="1"/>
      <dgm:spPr/>
      <dgm:t>
        <a:bodyPr/>
        <a:lstStyle/>
        <a:p>
          <a:r>
            <a:rPr lang="ru-RU" sz="1600" b="1" dirty="0" smtClean="0"/>
            <a:t>Фрак </a:t>
          </a:r>
          <a:endParaRPr lang="ru-RU" sz="1600" b="1" dirty="0"/>
        </a:p>
      </dgm:t>
    </dgm:pt>
    <dgm:pt modelId="{24305C12-DD99-4E77-8393-2E937D97B1BC}" type="parTrans" cxnId="{6E524E61-C576-4CCC-90FF-8EE4DC3639B0}">
      <dgm:prSet/>
      <dgm:spPr/>
      <dgm:t>
        <a:bodyPr/>
        <a:lstStyle/>
        <a:p>
          <a:endParaRPr lang="ru-RU" sz="2800" b="1"/>
        </a:p>
      </dgm:t>
    </dgm:pt>
    <dgm:pt modelId="{B34F9078-C567-48FB-ADA5-2317E276B69B}" type="sibTrans" cxnId="{6E524E61-C576-4CCC-90FF-8EE4DC3639B0}">
      <dgm:prSet/>
      <dgm:spPr/>
      <dgm:t>
        <a:bodyPr/>
        <a:lstStyle/>
        <a:p>
          <a:endParaRPr lang="ru-RU" sz="2800" b="1"/>
        </a:p>
      </dgm:t>
    </dgm:pt>
    <dgm:pt modelId="{8E5517F1-A816-4727-98A7-731E3A54B523}" type="pres">
      <dgm:prSet presAssocID="{B3765F8A-7AB7-4137-B981-9B25B6DD75E6}" presName="Name0" presStyleCnt="0">
        <dgm:presLayoutVars>
          <dgm:chMax/>
          <dgm:chPref/>
          <dgm:dir/>
          <dgm:animLvl val="lvl"/>
        </dgm:presLayoutVars>
      </dgm:prSet>
      <dgm:spPr/>
    </dgm:pt>
    <dgm:pt modelId="{8EBD6D13-68F9-490B-B760-44FD4FE08DC3}" type="pres">
      <dgm:prSet presAssocID="{49172C40-B579-4AAD-9AF6-52D8E02735B6}" presName="composite" presStyleCnt="0"/>
      <dgm:spPr/>
    </dgm:pt>
    <dgm:pt modelId="{C0DEE37A-6C2E-460E-899E-21B022221D45}" type="pres">
      <dgm:prSet presAssocID="{49172C40-B579-4AAD-9AF6-52D8E02735B6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52349-20CC-4146-A7D4-0CE3F0080D7D}" type="pres">
      <dgm:prSet presAssocID="{49172C40-B579-4AAD-9AF6-52D8E02735B6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622F4-06A1-442F-B585-6DF99DED40E1}" type="pres">
      <dgm:prSet presAssocID="{49172C40-B579-4AAD-9AF6-52D8E02735B6}" presName="BalanceSpacing" presStyleCnt="0"/>
      <dgm:spPr/>
    </dgm:pt>
    <dgm:pt modelId="{9258D795-B553-42D1-8266-E3DAAE56A84C}" type="pres">
      <dgm:prSet presAssocID="{49172C40-B579-4AAD-9AF6-52D8E02735B6}" presName="BalanceSpacing1" presStyleCnt="0"/>
      <dgm:spPr/>
    </dgm:pt>
    <dgm:pt modelId="{EEE3343E-68B5-42AD-93D7-348933E7899F}" type="pres">
      <dgm:prSet presAssocID="{715B5802-89A4-49B6-8C61-0F67AA4E4383}" presName="Accent1Text" presStyleLbl="node1" presStyleIdx="1" presStyleCnt="6"/>
      <dgm:spPr/>
    </dgm:pt>
    <dgm:pt modelId="{46538C54-3F13-40C3-9114-F24D5810BCDE}" type="pres">
      <dgm:prSet presAssocID="{715B5802-89A4-49B6-8C61-0F67AA4E4383}" presName="spaceBetweenRectangles" presStyleCnt="0"/>
      <dgm:spPr/>
    </dgm:pt>
    <dgm:pt modelId="{70F1B21A-E452-4B29-95D8-F6C9FDEF5A6D}" type="pres">
      <dgm:prSet presAssocID="{7669EA18-F4EA-4C91-956B-F694223A97BB}" presName="composite" presStyleCnt="0"/>
      <dgm:spPr/>
    </dgm:pt>
    <dgm:pt modelId="{DAB965FD-8CD6-470B-ACA9-A2C41ED09E79}" type="pres">
      <dgm:prSet presAssocID="{7669EA18-F4EA-4C91-956B-F694223A97BB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488EB9-863C-474E-ACE9-0016306BF7E4}" type="pres">
      <dgm:prSet presAssocID="{7669EA18-F4EA-4C91-956B-F694223A97BB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BA1491-34FA-4FFD-8CBB-D5D6CBC15E25}" type="pres">
      <dgm:prSet presAssocID="{7669EA18-F4EA-4C91-956B-F694223A97BB}" presName="BalanceSpacing" presStyleCnt="0"/>
      <dgm:spPr/>
    </dgm:pt>
    <dgm:pt modelId="{F1FDEFE8-180F-48BB-B6E1-7DF39C9099E2}" type="pres">
      <dgm:prSet presAssocID="{7669EA18-F4EA-4C91-956B-F694223A97BB}" presName="BalanceSpacing1" presStyleCnt="0"/>
      <dgm:spPr/>
    </dgm:pt>
    <dgm:pt modelId="{F5CA7336-5CF6-439D-B1FB-CA1515F77751}" type="pres">
      <dgm:prSet presAssocID="{DBCFAC9F-F298-4EB5-8555-7D06407B7C8C}" presName="Accent1Text" presStyleLbl="node1" presStyleIdx="3" presStyleCnt="6"/>
      <dgm:spPr/>
    </dgm:pt>
    <dgm:pt modelId="{87BE6004-05B3-443F-8149-01F6579869E0}" type="pres">
      <dgm:prSet presAssocID="{DBCFAC9F-F298-4EB5-8555-7D06407B7C8C}" presName="spaceBetweenRectangles" presStyleCnt="0"/>
      <dgm:spPr/>
    </dgm:pt>
    <dgm:pt modelId="{CA6E2917-AA7B-4A5D-8CE4-05CEDA5117E1}" type="pres">
      <dgm:prSet presAssocID="{6A19EDC9-09E7-4AE7-82BF-24F776D57BE8}" presName="composite" presStyleCnt="0"/>
      <dgm:spPr/>
    </dgm:pt>
    <dgm:pt modelId="{76A90853-3804-4AB9-ABC4-245E9ACC8C32}" type="pres">
      <dgm:prSet presAssocID="{6A19EDC9-09E7-4AE7-82BF-24F776D57BE8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132EA1-C839-4D57-86C6-9CE8D2147BEB}" type="pres">
      <dgm:prSet presAssocID="{6A19EDC9-09E7-4AE7-82BF-24F776D57BE8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53B4D0-E252-4C7E-AE4C-A52F35B7F544}" type="pres">
      <dgm:prSet presAssocID="{6A19EDC9-09E7-4AE7-82BF-24F776D57BE8}" presName="BalanceSpacing" presStyleCnt="0"/>
      <dgm:spPr/>
    </dgm:pt>
    <dgm:pt modelId="{DAD45D16-89F1-4D5D-AECF-D5EF9CA95882}" type="pres">
      <dgm:prSet presAssocID="{6A19EDC9-09E7-4AE7-82BF-24F776D57BE8}" presName="BalanceSpacing1" presStyleCnt="0"/>
      <dgm:spPr/>
    </dgm:pt>
    <dgm:pt modelId="{E6560B66-95E9-4119-8586-01220395DE15}" type="pres">
      <dgm:prSet presAssocID="{C7CC344F-F7E2-4008-A473-6475E92D64C0}" presName="Accent1Text" presStyleLbl="node1" presStyleIdx="5" presStyleCnt="6"/>
      <dgm:spPr/>
    </dgm:pt>
  </dgm:ptLst>
  <dgm:cxnLst>
    <dgm:cxn modelId="{CE408B85-9E96-4AD7-B927-757466AA6598}" srcId="{6A19EDC9-09E7-4AE7-82BF-24F776D57BE8}" destId="{83E86C43-19DC-4E88-BBF2-56D0AC2D3902}" srcOrd="0" destOrd="0" parTransId="{16FCD4F2-513D-419D-8DA3-EBC5E0A19727}" sibTransId="{239770FB-27DC-4B10-A9DA-60907E46D2A5}"/>
    <dgm:cxn modelId="{186CFC1D-806D-4AA5-908F-7B3F1200C61D}" type="presOf" srcId="{83E86C43-19DC-4E88-BBF2-56D0AC2D3902}" destId="{E6132EA1-C839-4D57-86C6-9CE8D2147BEB}" srcOrd="0" destOrd="0" presId="urn:microsoft.com/office/officeart/2008/layout/AlternatingHexagons"/>
    <dgm:cxn modelId="{0AC3185B-D4B8-400B-B3F7-9CF6B2E46AC4}" srcId="{B3765F8A-7AB7-4137-B981-9B25B6DD75E6}" destId="{7669EA18-F4EA-4C91-956B-F694223A97BB}" srcOrd="1" destOrd="0" parTransId="{03E41367-1F11-4E42-9EF8-3D1B7CE45BD1}" sibTransId="{DBCFAC9F-F298-4EB5-8555-7D06407B7C8C}"/>
    <dgm:cxn modelId="{0F741A62-9EE5-47FA-B8D2-5733579412B2}" srcId="{49172C40-B579-4AAD-9AF6-52D8E02735B6}" destId="{F8F4CD98-D4EC-41A1-A098-47FEC26A8E00}" srcOrd="0" destOrd="0" parTransId="{F9305E97-F9DD-4DA8-AE02-35BE7C2E62D4}" sibTransId="{52CD8896-6F13-4AE0-BF47-D4D11CAAD306}"/>
    <dgm:cxn modelId="{6DA45049-35FF-46DF-A830-898230EF9DAF}" srcId="{7669EA18-F4EA-4C91-956B-F694223A97BB}" destId="{6723435B-72D9-449A-AB20-C6D43A4707D0}" srcOrd="0" destOrd="0" parTransId="{20346164-1DAD-4D59-B798-AEDA133D0BDD}" sibTransId="{EA2C615C-3C8A-4BA7-9501-43368DE01ED0}"/>
    <dgm:cxn modelId="{8A3080E4-C746-4C2F-B8E8-8731FC25505D}" type="presOf" srcId="{7669EA18-F4EA-4C91-956B-F694223A97BB}" destId="{DAB965FD-8CD6-470B-ACA9-A2C41ED09E79}" srcOrd="0" destOrd="0" presId="urn:microsoft.com/office/officeart/2008/layout/AlternatingHexagons"/>
    <dgm:cxn modelId="{D7DC5009-C18B-4C4E-989D-E8BE8EFDA8A8}" srcId="{B3765F8A-7AB7-4137-B981-9B25B6DD75E6}" destId="{49172C40-B579-4AAD-9AF6-52D8E02735B6}" srcOrd="0" destOrd="0" parTransId="{6F1F0368-8718-472E-8EC3-A28EA95CEF7D}" sibTransId="{715B5802-89A4-49B6-8C61-0F67AA4E4383}"/>
    <dgm:cxn modelId="{50BE0816-A495-4166-951C-566D85C051FA}" type="presOf" srcId="{B3765F8A-7AB7-4137-B981-9B25B6DD75E6}" destId="{8E5517F1-A816-4727-98A7-731E3A54B523}" srcOrd="0" destOrd="0" presId="urn:microsoft.com/office/officeart/2008/layout/AlternatingHexagons"/>
    <dgm:cxn modelId="{FAD1745A-74A0-4FEA-8499-E8CAAA7C44CF}" type="presOf" srcId="{49172C40-B579-4AAD-9AF6-52D8E02735B6}" destId="{C0DEE37A-6C2E-460E-899E-21B022221D45}" srcOrd="0" destOrd="0" presId="urn:microsoft.com/office/officeart/2008/layout/AlternatingHexagons"/>
    <dgm:cxn modelId="{A29AA084-13DB-4CAD-8332-8031054BBDF8}" srcId="{B3765F8A-7AB7-4137-B981-9B25B6DD75E6}" destId="{6A19EDC9-09E7-4AE7-82BF-24F776D57BE8}" srcOrd="2" destOrd="0" parTransId="{2AEC5D72-0789-484A-99DF-CE70AC22A7AA}" sibTransId="{C7CC344F-F7E2-4008-A473-6475E92D64C0}"/>
    <dgm:cxn modelId="{07C886EB-0A7C-4DD6-A4C9-D4AAF0515BC3}" type="presOf" srcId="{DBCFAC9F-F298-4EB5-8555-7D06407B7C8C}" destId="{F5CA7336-5CF6-439D-B1FB-CA1515F77751}" srcOrd="0" destOrd="0" presId="urn:microsoft.com/office/officeart/2008/layout/AlternatingHexagons"/>
    <dgm:cxn modelId="{F9E8BB9B-1007-4551-BEA8-63A329104CEF}" type="presOf" srcId="{F8F4CD98-D4EC-41A1-A098-47FEC26A8E00}" destId="{DA352349-20CC-4146-A7D4-0CE3F0080D7D}" srcOrd="0" destOrd="0" presId="urn:microsoft.com/office/officeart/2008/layout/AlternatingHexagons"/>
    <dgm:cxn modelId="{17652FE4-AA8A-4A1F-AFFC-3898DC941B64}" type="presOf" srcId="{6723435B-72D9-449A-AB20-C6D43A4707D0}" destId="{17488EB9-863C-474E-ACE9-0016306BF7E4}" srcOrd="0" destOrd="0" presId="urn:microsoft.com/office/officeart/2008/layout/AlternatingHexagons"/>
    <dgm:cxn modelId="{11296DDD-C1F3-4E13-8E4B-69C95EAEEEB3}" type="presOf" srcId="{715B5802-89A4-49B6-8C61-0F67AA4E4383}" destId="{EEE3343E-68B5-42AD-93D7-348933E7899F}" srcOrd="0" destOrd="0" presId="urn:microsoft.com/office/officeart/2008/layout/AlternatingHexagons"/>
    <dgm:cxn modelId="{6E524E61-C576-4CCC-90FF-8EE4DC3639B0}" srcId="{6A19EDC9-09E7-4AE7-82BF-24F776D57BE8}" destId="{8ACF8D4E-D4BF-40A3-BF76-8794333E3DCE}" srcOrd="1" destOrd="0" parTransId="{24305C12-DD99-4E77-8393-2E937D97B1BC}" sibTransId="{B34F9078-C567-48FB-ADA5-2317E276B69B}"/>
    <dgm:cxn modelId="{94D5E8FC-0E52-4642-93FB-AC5C05BDBD60}" type="presOf" srcId="{6A19EDC9-09E7-4AE7-82BF-24F776D57BE8}" destId="{76A90853-3804-4AB9-ABC4-245E9ACC8C32}" srcOrd="0" destOrd="0" presId="urn:microsoft.com/office/officeart/2008/layout/AlternatingHexagons"/>
    <dgm:cxn modelId="{8F4F4004-F8C3-4CE2-9688-B20E919A485C}" type="presOf" srcId="{C7CC344F-F7E2-4008-A473-6475E92D64C0}" destId="{E6560B66-95E9-4119-8586-01220395DE15}" srcOrd="0" destOrd="0" presId="urn:microsoft.com/office/officeart/2008/layout/AlternatingHexagons"/>
    <dgm:cxn modelId="{21B1D260-CFB3-4404-8A97-A71CDD20F2DB}" type="presOf" srcId="{8ACF8D4E-D4BF-40A3-BF76-8794333E3DCE}" destId="{E6132EA1-C839-4D57-86C6-9CE8D2147BEB}" srcOrd="0" destOrd="1" presId="urn:microsoft.com/office/officeart/2008/layout/AlternatingHexagons"/>
    <dgm:cxn modelId="{DB0FF432-D049-4D11-A64A-738E4D3977A8}" type="presParOf" srcId="{8E5517F1-A816-4727-98A7-731E3A54B523}" destId="{8EBD6D13-68F9-490B-B760-44FD4FE08DC3}" srcOrd="0" destOrd="0" presId="urn:microsoft.com/office/officeart/2008/layout/AlternatingHexagons"/>
    <dgm:cxn modelId="{7B1221AB-A657-4B30-81D5-02134834F846}" type="presParOf" srcId="{8EBD6D13-68F9-490B-B760-44FD4FE08DC3}" destId="{C0DEE37A-6C2E-460E-899E-21B022221D45}" srcOrd="0" destOrd="0" presId="urn:microsoft.com/office/officeart/2008/layout/AlternatingHexagons"/>
    <dgm:cxn modelId="{F292A44B-BE44-4DF9-840B-DC2A29D057C5}" type="presParOf" srcId="{8EBD6D13-68F9-490B-B760-44FD4FE08DC3}" destId="{DA352349-20CC-4146-A7D4-0CE3F0080D7D}" srcOrd="1" destOrd="0" presId="urn:microsoft.com/office/officeart/2008/layout/AlternatingHexagons"/>
    <dgm:cxn modelId="{8ADDFAD7-8281-44DC-81DE-A7A5B0DA28A7}" type="presParOf" srcId="{8EBD6D13-68F9-490B-B760-44FD4FE08DC3}" destId="{EE3622F4-06A1-442F-B585-6DF99DED40E1}" srcOrd="2" destOrd="0" presId="urn:microsoft.com/office/officeart/2008/layout/AlternatingHexagons"/>
    <dgm:cxn modelId="{F0CA2A55-F6FE-4343-9B46-C9C31433F678}" type="presParOf" srcId="{8EBD6D13-68F9-490B-B760-44FD4FE08DC3}" destId="{9258D795-B553-42D1-8266-E3DAAE56A84C}" srcOrd="3" destOrd="0" presId="urn:microsoft.com/office/officeart/2008/layout/AlternatingHexagons"/>
    <dgm:cxn modelId="{7FE0FA14-3438-4E2D-B2C5-8B4D4042722A}" type="presParOf" srcId="{8EBD6D13-68F9-490B-B760-44FD4FE08DC3}" destId="{EEE3343E-68B5-42AD-93D7-348933E7899F}" srcOrd="4" destOrd="0" presId="urn:microsoft.com/office/officeart/2008/layout/AlternatingHexagons"/>
    <dgm:cxn modelId="{E5BD4E3E-3E85-4751-935B-D47765DF5248}" type="presParOf" srcId="{8E5517F1-A816-4727-98A7-731E3A54B523}" destId="{46538C54-3F13-40C3-9114-F24D5810BCDE}" srcOrd="1" destOrd="0" presId="urn:microsoft.com/office/officeart/2008/layout/AlternatingHexagons"/>
    <dgm:cxn modelId="{41F44AFB-E31F-4BF0-AC6B-DF3A3505C54E}" type="presParOf" srcId="{8E5517F1-A816-4727-98A7-731E3A54B523}" destId="{70F1B21A-E452-4B29-95D8-F6C9FDEF5A6D}" srcOrd="2" destOrd="0" presId="urn:microsoft.com/office/officeart/2008/layout/AlternatingHexagons"/>
    <dgm:cxn modelId="{CEA6303D-15F7-43DE-94E1-B1B31E764EBF}" type="presParOf" srcId="{70F1B21A-E452-4B29-95D8-F6C9FDEF5A6D}" destId="{DAB965FD-8CD6-470B-ACA9-A2C41ED09E79}" srcOrd="0" destOrd="0" presId="urn:microsoft.com/office/officeart/2008/layout/AlternatingHexagons"/>
    <dgm:cxn modelId="{ADEBD937-2B06-4DE2-8ECC-56DDAC3F6201}" type="presParOf" srcId="{70F1B21A-E452-4B29-95D8-F6C9FDEF5A6D}" destId="{17488EB9-863C-474E-ACE9-0016306BF7E4}" srcOrd="1" destOrd="0" presId="urn:microsoft.com/office/officeart/2008/layout/AlternatingHexagons"/>
    <dgm:cxn modelId="{8C55CFAF-C606-4433-9424-A6A412B40EC0}" type="presParOf" srcId="{70F1B21A-E452-4B29-95D8-F6C9FDEF5A6D}" destId="{6BBA1491-34FA-4FFD-8CBB-D5D6CBC15E25}" srcOrd="2" destOrd="0" presId="urn:microsoft.com/office/officeart/2008/layout/AlternatingHexagons"/>
    <dgm:cxn modelId="{6018E4D8-63FB-4BB1-B763-1F9B76E16FF7}" type="presParOf" srcId="{70F1B21A-E452-4B29-95D8-F6C9FDEF5A6D}" destId="{F1FDEFE8-180F-48BB-B6E1-7DF39C9099E2}" srcOrd="3" destOrd="0" presId="urn:microsoft.com/office/officeart/2008/layout/AlternatingHexagons"/>
    <dgm:cxn modelId="{E2840D7B-ECD4-4F67-BAFC-732B061494BB}" type="presParOf" srcId="{70F1B21A-E452-4B29-95D8-F6C9FDEF5A6D}" destId="{F5CA7336-5CF6-439D-B1FB-CA1515F77751}" srcOrd="4" destOrd="0" presId="urn:microsoft.com/office/officeart/2008/layout/AlternatingHexagons"/>
    <dgm:cxn modelId="{FD53416B-62F6-4683-9052-559A9A63F7CD}" type="presParOf" srcId="{8E5517F1-A816-4727-98A7-731E3A54B523}" destId="{87BE6004-05B3-443F-8149-01F6579869E0}" srcOrd="3" destOrd="0" presId="urn:microsoft.com/office/officeart/2008/layout/AlternatingHexagons"/>
    <dgm:cxn modelId="{FDB904DC-DA5A-4B1A-A993-2ED3F5419D95}" type="presParOf" srcId="{8E5517F1-A816-4727-98A7-731E3A54B523}" destId="{CA6E2917-AA7B-4A5D-8CE4-05CEDA5117E1}" srcOrd="4" destOrd="0" presId="urn:microsoft.com/office/officeart/2008/layout/AlternatingHexagons"/>
    <dgm:cxn modelId="{4E635EC2-02FC-4D70-8716-C406BBDA51AD}" type="presParOf" srcId="{CA6E2917-AA7B-4A5D-8CE4-05CEDA5117E1}" destId="{76A90853-3804-4AB9-ABC4-245E9ACC8C32}" srcOrd="0" destOrd="0" presId="urn:microsoft.com/office/officeart/2008/layout/AlternatingHexagons"/>
    <dgm:cxn modelId="{9DC3799E-BCFF-4D89-9A37-271E6EA8F74B}" type="presParOf" srcId="{CA6E2917-AA7B-4A5D-8CE4-05CEDA5117E1}" destId="{E6132EA1-C839-4D57-86C6-9CE8D2147BEB}" srcOrd="1" destOrd="0" presId="urn:microsoft.com/office/officeart/2008/layout/AlternatingHexagons"/>
    <dgm:cxn modelId="{7C4EF6AD-E578-4F89-976D-E46378133144}" type="presParOf" srcId="{CA6E2917-AA7B-4A5D-8CE4-05CEDA5117E1}" destId="{D553B4D0-E252-4C7E-AE4C-A52F35B7F544}" srcOrd="2" destOrd="0" presId="urn:microsoft.com/office/officeart/2008/layout/AlternatingHexagons"/>
    <dgm:cxn modelId="{226A1668-C57E-427E-ADCF-9220B0F4378E}" type="presParOf" srcId="{CA6E2917-AA7B-4A5D-8CE4-05CEDA5117E1}" destId="{DAD45D16-89F1-4D5D-AECF-D5EF9CA95882}" srcOrd="3" destOrd="0" presId="urn:microsoft.com/office/officeart/2008/layout/AlternatingHexagons"/>
    <dgm:cxn modelId="{37678745-C1EB-4C89-8B7E-807A5AFE8040}" type="presParOf" srcId="{CA6E2917-AA7B-4A5D-8CE4-05CEDA5117E1}" destId="{E6560B66-95E9-4119-8586-01220395DE1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AD3D7A-CD1C-4AC8-9008-8E7EF44DC5B2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158D68-C7BB-4F4E-8F63-D5AC73503C85}">
      <dgm:prSet phldrT="[Текст]" phldr="1" custT="1"/>
      <dgm:spPr/>
      <dgm:t>
        <a:bodyPr/>
        <a:lstStyle/>
        <a:p>
          <a:endParaRPr lang="ru-RU" sz="5400"/>
        </a:p>
      </dgm:t>
    </dgm:pt>
    <dgm:pt modelId="{C01DDF62-8FA0-4AB0-8330-FB73363DD6F9}" type="parTrans" cxnId="{B073CFBF-D7C5-45DE-880A-8719B9F804D9}">
      <dgm:prSet/>
      <dgm:spPr/>
      <dgm:t>
        <a:bodyPr/>
        <a:lstStyle/>
        <a:p>
          <a:endParaRPr lang="ru-RU" sz="2400"/>
        </a:p>
      </dgm:t>
    </dgm:pt>
    <dgm:pt modelId="{9DF5D503-A460-40F5-82A6-528BD8DF4381}" type="sibTrans" cxnId="{B073CFBF-D7C5-45DE-880A-8719B9F804D9}">
      <dgm:prSet/>
      <dgm:spPr/>
      <dgm:t>
        <a:bodyPr/>
        <a:lstStyle/>
        <a:p>
          <a:endParaRPr lang="ru-RU" sz="2400"/>
        </a:p>
      </dgm:t>
    </dgm:pt>
    <dgm:pt modelId="{48CCE0F3-4597-4E45-B446-C6D3E32E097E}">
      <dgm:prSet phldrT="[Текст]" custT="1"/>
      <dgm:spPr/>
      <dgm:t>
        <a:bodyPr/>
        <a:lstStyle/>
        <a:p>
          <a:r>
            <a:rPr lang="ru-RU" sz="2800" dirty="0" err="1" smtClean="0"/>
            <a:t>Пространст</a:t>
          </a:r>
          <a:r>
            <a:rPr lang="ru-RU" sz="2800" dirty="0" smtClean="0"/>
            <a:t>-венные зоны человека</a:t>
          </a:r>
          <a:endParaRPr lang="ru-RU" sz="2800" dirty="0"/>
        </a:p>
      </dgm:t>
    </dgm:pt>
    <dgm:pt modelId="{345C1B84-01CA-47A9-8EFC-A9ABE3CFBF30}" type="parTrans" cxnId="{9C20FF60-0801-4A09-8DB1-02AD0640459D}">
      <dgm:prSet/>
      <dgm:spPr/>
      <dgm:t>
        <a:bodyPr/>
        <a:lstStyle/>
        <a:p>
          <a:endParaRPr lang="ru-RU" sz="2400"/>
        </a:p>
      </dgm:t>
    </dgm:pt>
    <dgm:pt modelId="{4766ACAE-85EF-4FE4-AE7C-21A3B2F0D5E1}" type="sibTrans" cxnId="{9C20FF60-0801-4A09-8DB1-02AD0640459D}">
      <dgm:prSet/>
      <dgm:spPr/>
      <dgm:t>
        <a:bodyPr/>
        <a:lstStyle/>
        <a:p>
          <a:endParaRPr lang="ru-RU" sz="2400"/>
        </a:p>
      </dgm:t>
    </dgm:pt>
    <dgm:pt modelId="{34E87345-C061-4CCD-99A5-6B85C0EA61F4}">
      <dgm:prSet phldrT="[Текст]" custT="1"/>
      <dgm:spPr/>
      <dgm:t>
        <a:bodyPr/>
        <a:lstStyle/>
        <a:p>
          <a:r>
            <a:rPr lang="ru-RU" sz="2800" dirty="0" smtClean="0"/>
            <a:t>фактор      времени </a:t>
          </a:r>
          <a:endParaRPr lang="ru-RU" sz="2800" dirty="0"/>
        </a:p>
      </dgm:t>
    </dgm:pt>
    <dgm:pt modelId="{0B08B226-9857-4C5C-9F49-AB7C5AAE21DB}" type="parTrans" cxnId="{13397680-E125-4193-86C3-A051C4FB5883}">
      <dgm:prSet/>
      <dgm:spPr/>
      <dgm:t>
        <a:bodyPr/>
        <a:lstStyle/>
        <a:p>
          <a:endParaRPr lang="ru-RU" sz="2400"/>
        </a:p>
      </dgm:t>
    </dgm:pt>
    <dgm:pt modelId="{72D24E5A-EFB2-453E-8FB6-571837E99121}" type="sibTrans" cxnId="{13397680-E125-4193-86C3-A051C4FB5883}">
      <dgm:prSet/>
      <dgm:spPr/>
      <dgm:t>
        <a:bodyPr/>
        <a:lstStyle/>
        <a:p>
          <a:endParaRPr lang="ru-RU" sz="2400"/>
        </a:p>
      </dgm:t>
    </dgm:pt>
    <dgm:pt modelId="{4EB40221-4244-4927-B43D-A263BF9AE608}">
      <dgm:prSet phldrT="[Текст]" custT="1"/>
      <dgm:spPr/>
      <dgm:t>
        <a:bodyPr/>
        <a:lstStyle/>
        <a:p>
          <a:r>
            <a:rPr lang="ru-RU" sz="2800" dirty="0" smtClean="0"/>
            <a:t>визуальный   контакт</a:t>
          </a:r>
          <a:endParaRPr lang="ru-RU" sz="2800" dirty="0"/>
        </a:p>
      </dgm:t>
    </dgm:pt>
    <dgm:pt modelId="{60D65878-FE3E-4140-AE37-8D596260040C}" type="parTrans" cxnId="{37F9FBEE-49B2-420E-A775-BCA5CD14F191}">
      <dgm:prSet/>
      <dgm:spPr/>
      <dgm:t>
        <a:bodyPr/>
        <a:lstStyle/>
        <a:p>
          <a:endParaRPr lang="ru-RU" sz="2400"/>
        </a:p>
      </dgm:t>
    </dgm:pt>
    <dgm:pt modelId="{C1DD5CBD-0F84-4A3C-9739-8550593CB274}" type="sibTrans" cxnId="{37F9FBEE-49B2-420E-A775-BCA5CD14F191}">
      <dgm:prSet/>
      <dgm:spPr/>
      <dgm:t>
        <a:bodyPr/>
        <a:lstStyle/>
        <a:p>
          <a:endParaRPr lang="ru-RU" sz="2400"/>
        </a:p>
      </dgm:t>
    </dgm:pt>
    <dgm:pt modelId="{ECEF7728-AF52-440A-9993-42DCB9D227A6}">
      <dgm:prSet phldrT="[Текст]" custT="1"/>
      <dgm:spPr/>
      <dgm:t>
        <a:bodyPr/>
        <a:lstStyle/>
        <a:p>
          <a:r>
            <a:rPr lang="ru-RU" sz="2800" dirty="0" err="1" smtClean="0"/>
            <a:t>Пространст</a:t>
          </a:r>
          <a:r>
            <a:rPr lang="ru-RU" sz="2800" dirty="0" smtClean="0"/>
            <a:t>-венное размещение партнеров</a:t>
          </a:r>
          <a:endParaRPr lang="ru-RU" sz="2800" dirty="0"/>
        </a:p>
      </dgm:t>
    </dgm:pt>
    <dgm:pt modelId="{811C508D-6497-4059-88AB-C4D4E6863D14}" type="parTrans" cxnId="{961979FD-ABB0-45BA-A4C9-B2D5B54402BC}">
      <dgm:prSet/>
      <dgm:spPr/>
      <dgm:t>
        <a:bodyPr/>
        <a:lstStyle/>
        <a:p>
          <a:endParaRPr lang="ru-RU" sz="2400"/>
        </a:p>
      </dgm:t>
    </dgm:pt>
    <dgm:pt modelId="{D34D2A8E-5662-4FF7-AD2C-71ADAACD5F4B}" type="sibTrans" cxnId="{961979FD-ABB0-45BA-A4C9-B2D5B54402BC}">
      <dgm:prSet/>
      <dgm:spPr/>
      <dgm:t>
        <a:bodyPr/>
        <a:lstStyle/>
        <a:p>
          <a:endParaRPr lang="ru-RU" sz="2400"/>
        </a:p>
      </dgm:t>
    </dgm:pt>
    <dgm:pt modelId="{3D0610DF-CB32-4F3D-80FC-0F39828DCEAA}" type="pres">
      <dgm:prSet presAssocID="{47AD3D7A-CD1C-4AC8-9008-8E7EF44DC5B2}" presName="composite" presStyleCnt="0">
        <dgm:presLayoutVars>
          <dgm:chMax val="1"/>
          <dgm:dir/>
          <dgm:resizeHandles val="exact"/>
        </dgm:presLayoutVars>
      </dgm:prSet>
      <dgm:spPr/>
    </dgm:pt>
    <dgm:pt modelId="{52AFA359-B70F-4561-A428-7939947648C7}" type="pres">
      <dgm:prSet presAssocID="{47AD3D7A-CD1C-4AC8-9008-8E7EF44DC5B2}" presName="radial" presStyleCnt="0">
        <dgm:presLayoutVars>
          <dgm:animLvl val="ctr"/>
        </dgm:presLayoutVars>
      </dgm:prSet>
      <dgm:spPr/>
    </dgm:pt>
    <dgm:pt modelId="{A982CD69-6F33-4274-97C5-6735E422F637}" type="pres">
      <dgm:prSet presAssocID="{F1158D68-C7BB-4F4E-8F63-D5AC73503C85}" presName="centerShape" presStyleLbl="vennNode1" presStyleIdx="0" presStyleCnt="5"/>
      <dgm:spPr/>
    </dgm:pt>
    <dgm:pt modelId="{BB2B9584-DA97-41BC-AA76-09890CD7A9F1}" type="pres">
      <dgm:prSet presAssocID="{48CCE0F3-4597-4E45-B446-C6D3E32E097E}" presName="node" presStyleLbl="vennNode1" presStyleIdx="1" presStyleCnt="5" custScaleX="249448" custScaleY="238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3FAD4-EC41-4274-A991-F7C5E27FA3CD}" type="pres">
      <dgm:prSet presAssocID="{34E87345-C061-4CCD-99A5-6B85C0EA61F4}" presName="node" presStyleLbl="vennNode1" presStyleIdx="2" presStyleCnt="5" custScaleX="249448" custScaleY="238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51A62A-2247-482C-BF69-50502CB4A91E}" type="pres">
      <dgm:prSet presAssocID="{4EB40221-4244-4927-B43D-A263BF9AE608}" presName="node" presStyleLbl="vennNode1" presStyleIdx="3" presStyleCnt="5" custScaleX="249448" custScaleY="238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1A8EC-3861-4EAA-9F51-8DD10C428175}" type="pres">
      <dgm:prSet presAssocID="{ECEF7728-AF52-440A-9993-42DCB9D227A6}" presName="node" presStyleLbl="vennNode1" presStyleIdx="4" presStyleCnt="5" custScaleX="249448" custScaleY="238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AADB36-7CA1-4E60-A591-C82D0986D66A}" type="presOf" srcId="{48CCE0F3-4597-4E45-B446-C6D3E32E097E}" destId="{BB2B9584-DA97-41BC-AA76-09890CD7A9F1}" srcOrd="0" destOrd="0" presId="urn:microsoft.com/office/officeart/2005/8/layout/radial3"/>
    <dgm:cxn modelId="{13397680-E125-4193-86C3-A051C4FB5883}" srcId="{F1158D68-C7BB-4F4E-8F63-D5AC73503C85}" destId="{34E87345-C061-4CCD-99A5-6B85C0EA61F4}" srcOrd="1" destOrd="0" parTransId="{0B08B226-9857-4C5C-9F49-AB7C5AAE21DB}" sibTransId="{72D24E5A-EFB2-453E-8FB6-571837E99121}"/>
    <dgm:cxn modelId="{C6899115-C5EF-4AA5-A4A5-B358EB2C8D35}" type="presOf" srcId="{ECEF7728-AF52-440A-9993-42DCB9D227A6}" destId="{C701A8EC-3861-4EAA-9F51-8DD10C428175}" srcOrd="0" destOrd="0" presId="urn:microsoft.com/office/officeart/2005/8/layout/radial3"/>
    <dgm:cxn modelId="{B073CFBF-D7C5-45DE-880A-8719B9F804D9}" srcId="{47AD3D7A-CD1C-4AC8-9008-8E7EF44DC5B2}" destId="{F1158D68-C7BB-4F4E-8F63-D5AC73503C85}" srcOrd="0" destOrd="0" parTransId="{C01DDF62-8FA0-4AB0-8330-FB73363DD6F9}" sibTransId="{9DF5D503-A460-40F5-82A6-528BD8DF4381}"/>
    <dgm:cxn modelId="{37F9FBEE-49B2-420E-A775-BCA5CD14F191}" srcId="{F1158D68-C7BB-4F4E-8F63-D5AC73503C85}" destId="{4EB40221-4244-4927-B43D-A263BF9AE608}" srcOrd="2" destOrd="0" parTransId="{60D65878-FE3E-4140-AE37-8D596260040C}" sibTransId="{C1DD5CBD-0F84-4A3C-9739-8550593CB274}"/>
    <dgm:cxn modelId="{9C20FF60-0801-4A09-8DB1-02AD0640459D}" srcId="{F1158D68-C7BB-4F4E-8F63-D5AC73503C85}" destId="{48CCE0F3-4597-4E45-B446-C6D3E32E097E}" srcOrd="0" destOrd="0" parTransId="{345C1B84-01CA-47A9-8EFC-A9ABE3CFBF30}" sibTransId="{4766ACAE-85EF-4FE4-AE7C-21A3B2F0D5E1}"/>
    <dgm:cxn modelId="{9D05E71E-D1B5-4AE3-AEDC-B0A74A5C07A8}" type="presOf" srcId="{47AD3D7A-CD1C-4AC8-9008-8E7EF44DC5B2}" destId="{3D0610DF-CB32-4F3D-80FC-0F39828DCEAA}" srcOrd="0" destOrd="0" presId="urn:microsoft.com/office/officeart/2005/8/layout/radial3"/>
    <dgm:cxn modelId="{DA433196-F283-444A-A9C3-7822162726FF}" type="presOf" srcId="{34E87345-C061-4CCD-99A5-6B85C0EA61F4}" destId="{5963FAD4-EC41-4274-A991-F7C5E27FA3CD}" srcOrd="0" destOrd="0" presId="urn:microsoft.com/office/officeart/2005/8/layout/radial3"/>
    <dgm:cxn modelId="{961979FD-ABB0-45BA-A4C9-B2D5B54402BC}" srcId="{F1158D68-C7BB-4F4E-8F63-D5AC73503C85}" destId="{ECEF7728-AF52-440A-9993-42DCB9D227A6}" srcOrd="3" destOrd="0" parTransId="{811C508D-6497-4059-88AB-C4D4E6863D14}" sibTransId="{D34D2A8E-5662-4FF7-AD2C-71ADAACD5F4B}"/>
    <dgm:cxn modelId="{56E1358B-10F8-4880-9645-6CCC6B8D14D5}" type="presOf" srcId="{4EB40221-4244-4927-B43D-A263BF9AE608}" destId="{1A51A62A-2247-482C-BF69-50502CB4A91E}" srcOrd="0" destOrd="0" presId="urn:microsoft.com/office/officeart/2005/8/layout/radial3"/>
    <dgm:cxn modelId="{9D0E6EBF-08AD-4E84-9E7F-F54945E4A348}" type="presOf" srcId="{F1158D68-C7BB-4F4E-8F63-D5AC73503C85}" destId="{A982CD69-6F33-4274-97C5-6735E422F637}" srcOrd="0" destOrd="0" presId="urn:microsoft.com/office/officeart/2005/8/layout/radial3"/>
    <dgm:cxn modelId="{8FE54244-91F1-4670-BE1F-56038DA421F4}" type="presParOf" srcId="{3D0610DF-CB32-4F3D-80FC-0F39828DCEAA}" destId="{52AFA359-B70F-4561-A428-7939947648C7}" srcOrd="0" destOrd="0" presId="urn:microsoft.com/office/officeart/2005/8/layout/radial3"/>
    <dgm:cxn modelId="{AE8DF4DD-A425-4979-A1E1-116D3038480E}" type="presParOf" srcId="{52AFA359-B70F-4561-A428-7939947648C7}" destId="{A982CD69-6F33-4274-97C5-6735E422F637}" srcOrd="0" destOrd="0" presId="urn:microsoft.com/office/officeart/2005/8/layout/radial3"/>
    <dgm:cxn modelId="{AB7DD50A-FEA1-4495-90FE-2AF092A87D75}" type="presParOf" srcId="{52AFA359-B70F-4561-A428-7939947648C7}" destId="{BB2B9584-DA97-41BC-AA76-09890CD7A9F1}" srcOrd="1" destOrd="0" presId="urn:microsoft.com/office/officeart/2005/8/layout/radial3"/>
    <dgm:cxn modelId="{73393C58-26EF-43A8-AD02-07FEF6B4F74E}" type="presParOf" srcId="{52AFA359-B70F-4561-A428-7939947648C7}" destId="{5963FAD4-EC41-4274-A991-F7C5E27FA3CD}" srcOrd="2" destOrd="0" presId="urn:microsoft.com/office/officeart/2005/8/layout/radial3"/>
    <dgm:cxn modelId="{F4F8A3A8-681F-4D1F-B4B2-88A27AFDBEA5}" type="presParOf" srcId="{52AFA359-B70F-4561-A428-7939947648C7}" destId="{1A51A62A-2247-482C-BF69-50502CB4A91E}" srcOrd="3" destOrd="0" presId="urn:microsoft.com/office/officeart/2005/8/layout/radial3"/>
    <dgm:cxn modelId="{2419939C-A78A-478C-93B3-1190C651B829}" type="presParOf" srcId="{52AFA359-B70F-4561-A428-7939947648C7}" destId="{C701A8EC-3861-4EAA-9F51-8DD10C428175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FCE8B-BEA3-4FA1-B3F8-8095C392995A}">
      <dsp:nvSpPr>
        <dsp:cNvPr id="0" name=""/>
        <dsp:cNvSpPr/>
      </dsp:nvSpPr>
      <dsp:spPr>
        <a:xfrm>
          <a:off x="4170799" y="1378372"/>
          <a:ext cx="3433840" cy="34338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имидж – это образ человека в глазах других людей</a:t>
          </a:r>
          <a:endParaRPr lang="ru-RU" sz="2800" kern="1200" dirty="0"/>
        </a:p>
      </dsp:txBody>
      <dsp:txXfrm>
        <a:off x="4673673" y="1881246"/>
        <a:ext cx="2428092" cy="2428092"/>
      </dsp:txXfrm>
    </dsp:sp>
    <dsp:sp modelId="{50FA2418-CADD-42CC-92C1-491E8F167A32}">
      <dsp:nvSpPr>
        <dsp:cNvPr id="0" name=""/>
        <dsp:cNvSpPr/>
      </dsp:nvSpPr>
      <dsp:spPr>
        <a:xfrm>
          <a:off x="5029259" y="612"/>
          <a:ext cx="1716920" cy="17169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одежда</a:t>
          </a:r>
          <a:endParaRPr lang="ru-RU" sz="1600" kern="1200" dirty="0"/>
        </a:p>
      </dsp:txBody>
      <dsp:txXfrm>
        <a:off x="5280696" y="252049"/>
        <a:ext cx="1214046" cy="1214046"/>
      </dsp:txXfrm>
    </dsp:sp>
    <dsp:sp modelId="{836A4512-7A1D-42A9-951E-2865CFBDE2D5}">
      <dsp:nvSpPr>
        <dsp:cNvPr id="0" name=""/>
        <dsp:cNvSpPr/>
      </dsp:nvSpPr>
      <dsp:spPr>
        <a:xfrm>
          <a:off x="6965882" y="1118722"/>
          <a:ext cx="1716920" cy="17169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речь</a:t>
          </a:r>
          <a:endParaRPr lang="ru-RU" sz="1600" kern="1200" dirty="0"/>
        </a:p>
      </dsp:txBody>
      <dsp:txXfrm>
        <a:off x="7217319" y="1370159"/>
        <a:ext cx="1214046" cy="1214046"/>
      </dsp:txXfrm>
    </dsp:sp>
    <dsp:sp modelId="{1CF1723D-7449-4F90-AE2D-08E2579E40AF}">
      <dsp:nvSpPr>
        <dsp:cNvPr id="0" name=""/>
        <dsp:cNvSpPr/>
      </dsp:nvSpPr>
      <dsp:spPr>
        <a:xfrm>
          <a:off x="6965882" y="3354942"/>
          <a:ext cx="1716920" cy="17169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поза</a:t>
          </a:r>
          <a:endParaRPr lang="ru-RU" sz="1600" kern="1200" dirty="0"/>
        </a:p>
      </dsp:txBody>
      <dsp:txXfrm>
        <a:off x="7217319" y="3606379"/>
        <a:ext cx="1214046" cy="1214046"/>
      </dsp:txXfrm>
    </dsp:sp>
    <dsp:sp modelId="{A3910A60-D03D-4D26-94F6-E206E97D9EDC}">
      <dsp:nvSpPr>
        <dsp:cNvPr id="0" name=""/>
        <dsp:cNvSpPr/>
      </dsp:nvSpPr>
      <dsp:spPr>
        <a:xfrm>
          <a:off x="5029259" y="4473052"/>
          <a:ext cx="1716920" cy="17169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умения</a:t>
          </a:r>
          <a:endParaRPr lang="ru-RU" sz="1600" kern="1200" dirty="0"/>
        </a:p>
      </dsp:txBody>
      <dsp:txXfrm>
        <a:off x="5280696" y="4724489"/>
        <a:ext cx="1214046" cy="1214046"/>
      </dsp:txXfrm>
    </dsp:sp>
    <dsp:sp modelId="{E8175232-8C99-40C4-9062-7AF950B2B130}">
      <dsp:nvSpPr>
        <dsp:cNvPr id="0" name=""/>
        <dsp:cNvSpPr/>
      </dsp:nvSpPr>
      <dsp:spPr>
        <a:xfrm>
          <a:off x="3092637" y="3354942"/>
          <a:ext cx="1716920" cy="17169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поведение</a:t>
          </a:r>
          <a:endParaRPr lang="ru-RU" sz="1600" kern="1200" dirty="0"/>
        </a:p>
      </dsp:txBody>
      <dsp:txXfrm>
        <a:off x="3344074" y="3606379"/>
        <a:ext cx="1214046" cy="1214046"/>
      </dsp:txXfrm>
    </dsp:sp>
    <dsp:sp modelId="{375456A1-59DE-48FD-8EBF-E1C964C47079}">
      <dsp:nvSpPr>
        <dsp:cNvPr id="0" name=""/>
        <dsp:cNvSpPr/>
      </dsp:nvSpPr>
      <dsp:spPr>
        <a:xfrm>
          <a:off x="3092637" y="1118722"/>
          <a:ext cx="1716920" cy="17169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окружение</a:t>
          </a:r>
          <a:endParaRPr lang="ru-RU" sz="1600" kern="1200" dirty="0"/>
        </a:p>
      </dsp:txBody>
      <dsp:txXfrm>
        <a:off x="3344074" y="1370159"/>
        <a:ext cx="1214046" cy="12140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EDCB20-1377-4C7B-8448-487D957B76A7}">
      <dsp:nvSpPr>
        <dsp:cNvPr id="0" name=""/>
        <dsp:cNvSpPr/>
      </dsp:nvSpPr>
      <dsp:spPr>
        <a:xfrm>
          <a:off x="4207889" y="63604"/>
          <a:ext cx="3307409" cy="33074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Внешний вид </a:t>
          </a:r>
          <a:endParaRPr lang="ru-RU" sz="1600" b="1" kern="1200" dirty="0"/>
        </a:p>
      </dsp:txBody>
      <dsp:txXfrm>
        <a:off x="4589514" y="508832"/>
        <a:ext cx="2544160" cy="1049466"/>
      </dsp:txXfrm>
    </dsp:sp>
    <dsp:sp modelId="{1B0F3876-863F-49FD-BA2A-8A87F138063F}">
      <dsp:nvSpPr>
        <dsp:cNvPr id="0" name=""/>
        <dsp:cNvSpPr/>
      </dsp:nvSpPr>
      <dsp:spPr>
        <a:xfrm>
          <a:off x="5670782" y="1526496"/>
          <a:ext cx="3307409" cy="33074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Природные свойства </a:t>
          </a:r>
          <a:endParaRPr lang="ru-RU" sz="1600" b="1" kern="1200" dirty="0"/>
        </a:p>
      </dsp:txBody>
      <dsp:txXfrm>
        <a:off x="7451695" y="1908120"/>
        <a:ext cx="1272080" cy="2544160"/>
      </dsp:txXfrm>
    </dsp:sp>
    <dsp:sp modelId="{CE046319-F38E-457A-A176-45AB53F91A7E}">
      <dsp:nvSpPr>
        <dsp:cNvPr id="0" name=""/>
        <dsp:cNvSpPr/>
      </dsp:nvSpPr>
      <dsp:spPr>
        <a:xfrm>
          <a:off x="4207889" y="2989388"/>
          <a:ext cx="3307409" cy="33074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Приобретенные качества </a:t>
          </a:r>
          <a:endParaRPr lang="ru-RU" sz="1600" b="1" kern="1200" dirty="0"/>
        </a:p>
      </dsp:txBody>
      <dsp:txXfrm>
        <a:off x="4589514" y="4802103"/>
        <a:ext cx="2544160" cy="1049466"/>
      </dsp:txXfrm>
    </dsp:sp>
    <dsp:sp modelId="{DAE96297-5118-4C04-BCB9-7529E8EB651E}">
      <dsp:nvSpPr>
        <dsp:cNvPr id="0" name=""/>
        <dsp:cNvSpPr/>
      </dsp:nvSpPr>
      <dsp:spPr>
        <a:xfrm>
          <a:off x="2744997" y="1526496"/>
          <a:ext cx="3307409" cy="33074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Профес-сиональные</a:t>
          </a:r>
          <a:r>
            <a:rPr lang="ru-RU" sz="1600" b="1" kern="1200" dirty="0" smtClean="0"/>
            <a:t> черты </a:t>
          </a:r>
          <a:endParaRPr lang="ru-RU" sz="1600" b="1" kern="1200" dirty="0"/>
        </a:p>
      </dsp:txBody>
      <dsp:txXfrm>
        <a:off x="2999413" y="1908120"/>
        <a:ext cx="1272080" cy="2544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E5685-3B4C-4D5B-BFCB-4B081B0C45A4}">
      <dsp:nvSpPr>
        <dsp:cNvPr id="0" name=""/>
        <dsp:cNvSpPr/>
      </dsp:nvSpPr>
      <dsp:spPr>
        <a:xfrm rot="5400000">
          <a:off x="899217" y="962567"/>
          <a:ext cx="654657" cy="74530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98691D-43FA-46A0-B973-619E5C6C6AED}">
      <dsp:nvSpPr>
        <dsp:cNvPr id="0" name=""/>
        <dsp:cNvSpPr/>
      </dsp:nvSpPr>
      <dsp:spPr>
        <a:xfrm>
          <a:off x="2949" y="223798"/>
          <a:ext cx="3419367" cy="77140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Обратить на себя внимание</a:t>
          </a:r>
          <a:endParaRPr lang="ru-RU" sz="1800" kern="1200" dirty="0"/>
        </a:p>
      </dsp:txBody>
      <dsp:txXfrm>
        <a:off x="40613" y="261462"/>
        <a:ext cx="3344039" cy="696077"/>
      </dsp:txXfrm>
    </dsp:sp>
    <dsp:sp modelId="{F73238B0-AA80-4BBC-9F98-24E7140FC329}">
      <dsp:nvSpPr>
        <dsp:cNvPr id="0" name=""/>
        <dsp:cNvSpPr/>
      </dsp:nvSpPr>
      <dsp:spPr>
        <a:xfrm>
          <a:off x="2263662" y="297369"/>
          <a:ext cx="801532" cy="623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36FD46-E432-4AE5-A3F1-8700F2E62815}">
      <dsp:nvSpPr>
        <dsp:cNvPr id="0" name=""/>
        <dsp:cNvSpPr/>
      </dsp:nvSpPr>
      <dsp:spPr>
        <a:xfrm rot="5400000">
          <a:off x="2584382" y="1816042"/>
          <a:ext cx="654657" cy="74530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D3E3CD-E44C-4E64-8DCE-AB7C9B88F578}">
      <dsp:nvSpPr>
        <dsp:cNvPr id="0" name=""/>
        <dsp:cNvSpPr/>
      </dsp:nvSpPr>
      <dsp:spPr>
        <a:xfrm>
          <a:off x="1644246" y="1090341"/>
          <a:ext cx="3419367" cy="77140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Произвести положительное впечатление</a:t>
          </a:r>
          <a:endParaRPr lang="ru-RU" sz="1800" kern="1200" dirty="0"/>
        </a:p>
      </dsp:txBody>
      <dsp:txXfrm>
        <a:off x="1681910" y="1128005"/>
        <a:ext cx="3344039" cy="696077"/>
      </dsp:txXfrm>
    </dsp:sp>
    <dsp:sp modelId="{EAA50DA9-A205-472B-9DCF-836355A387B6}">
      <dsp:nvSpPr>
        <dsp:cNvPr id="0" name=""/>
        <dsp:cNvSpPr/>
      </dsp:nvSpPr>
      <dsp:spPr>
        <a:xfrm>
          <a:off x="3904959" y="1163912"/>
          <a:ext cx="801532" cy="623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510B1-B8CD-4820-A261-C8FCF6926650}">
      <dsp:nvSpPr>
        <dsp:cNvPr id="0" name=""/>
        <dsp:cNvSpPr/>
      </dsp:nvSpPr>
      <dsp:spPr>
        <a:xfrm rot="5400000">
          <a:off x="4238743" y="2682585"/>
          <a:ext cx="654657" cy="74530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C2CE45-31F2-4D41-925F-DAC0FC27CE93}">
      <dsp:nvSpPr>
        <dsp:cNvPr id="0" name=""/>
        <dsp:cNvSpPr/>
      </dsp:nvSpPr>
      <dsp:spPr>
        <a:xfrm>
          <a:off x="3285542" y="1956883"/>
          <a:ext cx="3419367" cy="77140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Стать понятным</a:t>
          </a:r>
          <a:endParaRPr lang="ru-RU" sz="1800" kern="1200" dirty="0"/>
        </a:p>
      </dsp:txBody>
      <dsp:txXfrm>
        <a:off x="3323206" y="1994547"/>
        <a:ext cx="3344039" cy="696077"/>
      </dsp:txXfrm>
    </dsp:sp>
    <dsp:sp modelId="{DAE09E12-E43D-488D-85AB-C667706EDF12}">
      <dsp:nvSpPr>
        <dsp:cNvPr id="0" name=""/>
        <dsp:cNvSpPr/>
      </dsp:nvSpPr>
      <dsp:spPr>
        <a:xfrm>
          <a:off x="5546255" y="2030454"/>
          <a:ext cx="801532" cy="623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7D6D73-1724-47F2-9242-FB85975F9E3B}">
      <dsp:nvSpPr>
        <dsp:cNvPr id="0" name=""/>
        <dsp:cNvSpPr/>
      </dsp:nvSpPr>
      <dsp:spPr>
        <a:xfrm rot="5400000">
          <a:off x="5814714" y="3549127"/>
          <a:ext cx="654657" cy="74530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130122-ED03-4FC2-B820-64F7BA93033D}">
      <dsp:nvSpPr>
        <dsp:cNvPr id="0" name=""/>
        <dsp:cNvSpPr/>
      </dsp:nvSpPr>
      <dsp:spPr>
        <a:xfrm>
          <a:off x="4926838" y="2823426"/>
          <a:ext cx="3419367" cy="77140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Запомниться</a:t>
          </a:r>
          <a:endParaRPr lang="ru-RU" sz="1800" kern="1200" dirty="0"/>
        </a:p>
      </dsp:txBody>
      <dsp:txXfrm>
        <a:off x="4964502" y="2861090"/>
        <a:ext cx="3344039" cy="696077"/>
      </dsp:txXfrm>
    </dsp:sp>
    <dsp:sp modelId="{9E8A8B90-A7EF-4E4A-A981-A7ABD7ABD311}">
      <dsp:nvSpPr>
        <dsp:cNvPr id="0" name=""/>
        <dsp:cNvSpPr/>
      </dsp:nvSpPr>
      <dsp:spPr>
        <a:xfrm>
          <a:off x="7187551" y="2896997"/>
          <a:ext cx="801532" cy="623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E3840-5EAB-42F1-BF86-F22C6F98EC55}">
      <dsp:nvSpPr>
        <dsp:cNvPr id="0" name=""/>
        <dsp:cNvSpPr/>
      </dsp:nvSpPr>
      <dsp:spPr>
        <a:xfrm rot="5400000">
          <a:off x="7495206" y="4402602"/>
          <a:ext cx="654657" cy="74530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9BF056-B4CF-4DF7-8513-8E21C45569A1}">
      <dsp:nvSpPr>
        <dsp:cNvPr id="0" name=""/>
        <dsp:cNvSpPr/>
      </dsp:nvSpPr>
      <dsp:spPr>
        <a:xfrm>
          <a:off x="6568135" y="3689968"/>
          <a:ext cx="3419367" cy="77140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Добиться доверия и уважения</a:t>
          </a:r>
          <a:endParaRPr lang="ru-RU" sz="1800" kern="1200" dirty="0"/>
        </a:p>
      </dsp:txBody>
      <dsp:txXfrm>
        <a:off x="6605799" y="3727632"/>
        <a:ext cx="3344039" cy="696077"/>
      </dsp:txXfrm>
    </dsp:sp>
    <dsp:sp modelId="{F71397EC-84B6-4747-9A58-CE4ECEBBE668}">
      <dsp:nvSpPr>
        <dsp:cNvPr id="0" name=""/>
        <dsp:cNvSpPr/>
      </dsp:nvSpPr>
      <dsp:spPr>
        <a:xfrm>
          <a:off x="8828848" y="3763539"/>
          <a:ext cx="801532" cy="623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409A7E-643F-4BC7-AB5B-A58103D13BD0}">
      <dsp:nvSpPr>
        <dsp:cNvPr id="0" name=""/>
        <dsp:cNvSpPr/>
      </dsp:nvSpPr>
      <dsp:spPr>
        <a:xfrm>
          <a:off x="8209431" y="4556511"/>
          <a:ext cx="3419367" cy="77140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Побудить к нужным действиям</a:t>
          </a:r>
          <a:endParaRPr lang="ru-RU" sz="1800" kern="1200" dirty="0"/>
        </a:p>
      </dsp:txBody>
      <dsp:txXfrm>
        <a:off x="8247095" y="4594175"/>
        <a:ext cx="3344039" cy="6960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EE37A-6C2E-460E-899E-21B022221D45}">
      <dsp:nvSpPr>
        <dsp:cNvPr id="0" name=""/>
        <dsp:cNvSpPr/>
      </dsp:nvSpPr>
      <dsp:spPr>
        <a:xfrm rot="5400000">
          <a:off x="3506806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Формаль-ный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дресс</a:t>
          </a:r>
          <a:r>
            <a:rPr lang="ru-RU" sz="1600" b="1" kern="1200" dirty="0" smtClean="0"/>
            <a:t>-код </a:t>
          </a:r>
          <a:endParaRPr lang="ru-RU" sz="1600" b="1" kern="1200" dirty="0"/>
        </a:p>
      </dsp:txBody>
      <dsp:txXfrm rot="-5400000">
        <a:off x="3909687" y="313106"/>
        <a:ext cx="1202866" cy="1382606"/>
      </dsp:txXfrm>
    </dsp:sp>
    <dsp:sp modelId="{DA352349-20CC-4146-A7D4-0CE3F0080D7D}">
      <dsp:nvSpPr>
        <dsp:cNvPr id="0" name=""/>
        <dsp:cNvSpPr/>
      </dsp:nvSpPr>
      <dsp:spPr>
        <a:xfrm>
          <a:off x="5437901" y="401821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Полуформальный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дресс</a:t>
          </a:r>
          <a:r>
            <a:rPr lang="ru-RU" sz="1600" b="1" kern="1200" dirty="0" smtClean="0"/>
            <a:t>-код </a:t>
          </a:r>
          <a:endParaRPr lang="ru-RU" sz="1600" b="1" kern="1200" dirty="0"/>
        </a:p>
      </dsp:txBody>
      <dsp:txXfrm>
        <a:off x="5437901" y="401821"/>
        <a:ext cx="2241629" cy="1205177"/>
      </dsp:txXfrm>
    </dsp:sp>
    <dsp:sp modelId="{EEE3343E-68B5-42AD-93D7-348933E7899F}">
      <dsp:nvSpPr>
        <dsp:cNvPr id="0" name=""/>
        <dsp:cNvSpPr/>
      </dsp:nvSpPr>
      <dsp:spPr>
        <a:xfrm rot="5400000">
          <a:off x="1619499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b="1" kern="1200"/>
        </a:p>
      </dsp:txBody>
      <dsp:txXfrm rot="-5400000">
        <a:off x="2022380" y="313106"/>
        <a:ext cx="1202866" cy="1382606"/>
      </dsp:txXfrm>
    </dsp:sp>
    <dsp:sp modelId="{DAB965FD-8CD6-470B-ACA9-A2C41ED09E79}">
      <dsp:nvSpPr>
        <dsp:cNvPr id="0" name=""/>
        <dsp:cNvSpPr/>
      </dsp:nvSpPr>
      <dsp:spPr>
        <a:xfrm rot="5400000">
          <a:off x="2559537" y="1835580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Повсед-невный</a:t>
          </a:r>
          <a:r>
            <a:rPr lang="ru-RU" sz="1600" b="1" kern="1200" dirty="0" smtClean="0"/>
            <a:t> </a:t>
          </a:r>
          <a:r>
            <a:rPr lang="ru-RU" sz="1600" b="1" kern="1200" dirty="0" err="1" smtClean="0"/>
            <a:t>дресс</a:t>
          </a:r>
          <a:r>
            <a:rPr lang="ru-RU" sz="1600" b="1" kern="1200" dirty="0" smtClean="0"/>
            <a:t>-код </a:t>
          </a:r>
          <a:endParaRPr lang="ru-RU" sz="1600" b="1" kern="1200" dirty="0"/>
        </a:p>
      </dsp:txBody>
      <dsp:txXfrm rot="-5400000">
        <a:off x="2962418" y="2018030"/>
        <a:ext cx="1202866" cy="1382606"/>
      </dsp:txXfrm>
    </dsp:sp>
    <dsp:sp modelId="{17488EB9-863C-474E-ACE9-0016306BF7E4}">
      <dsp:nvSpPr>
        <dsp:cNvPr id="0" name=""/>
        <dsp:cNvSpPr/>
      </dsp:nvSpPr>
      <dsp:spPr>
        <a:xfrm>
          <a:off x="448468" y="2106744"/>
          <a:ext cx="2169318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Дре</a:t>
          </a:r>
          <a:r>
            <a:rPr lang="en-US" sz="1600" b="1" kern="1200" dirty="0" smtClean="0"/>
            <a:t>c</a:t>
          </a:r>
          <a:r>
            <a:rPr lang="ru-RU" sz="1600" b="1" kern="1200" dirty="0" smtClean="0"/>
            <a:t>с-код «черный галстук»</a:t>
          </a:r>
          <a:endParaRPr lang="ru-RU" sz="1600" b="1" kern="1200" dirty="0"/>
        </a:p>
      </dsp:txBody>
      <dsp:txXfrm>
        <a:off x="448468" y="2106744"/>
        <a:ext cx="2169318" cy="1205177"/>
      </dsp:txXfrm>
    </dsp:sp>
    <dsp:sp modelId="{F5CA7336-5CF6-439D-B1FB-CA1515F77751}">
      <dsp:nvSpPr>
        <dsp:cNvPr id="0" name=""/>
        <dsp:cNvSpPr/>
      </dsp:nvSpPr>
      <dsp:spPr>
        <a:xfrm rot="5400000">
          <a:off x="4446844" y="1835580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b="1" kern="1200"/>
        </a:p>
      </dsp:txBody>
      <dsp:txXfrm rot="-5400000">
        <a:off x="4849725" y="2018030"/>
        <a:ext cx="1202866" cy="1382606"/>
      </dsp:txXfrm>
    </dsp:sp>
    <dsp:sp modelId="{76A90853-3804-4AB9-ABC4-245E9ACC8C32}">
      <dsp:nvSpPr>
        <dsp:cNvPr id="0" name=""/>
        <dsp:cNvSpPr/>
      </dsp:nvSpPr>
      <dsp:spPr>
        <a:xfrm rot="5400000">
          <a:off x="3506806" y="3540503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Смокинг </a:t>
          </a:r>
          <a:endParaRPr lang="ru-RU" sz="1600" b="1" kern="1200" dirty="0"/>
        </a:p>
      </dsp:txBody>
      <dsp:txXfrm rot="-5400000">
        <a:off x="3909687" y="3722953"/>
        <a:ext cx="1202866" cy="1382606"/>
      </dsp:txXfrm>
    </dsp:sp>
    <dsp:sp modelId="{E6132EA1-C839-4D57-86C6-9CE8D2147BEB}">
      <dsp:nvSpPr>
        <dsp:cNvPr id="0" name=""/>
        <dsp:cNvSpPr/>
      </dsp:nvSpPr>
      <dsp:spPr>
        <a:xfrm>
          <a:off x="5437901" y="3811668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/>
            <a:t>Дресс</a:t>
          </a:r>
          <a:r>
            <a:rPr lang="ru-RU" sz="1600" b="1" kern="1200" dirty="0" smtClean="0"/>
            <a:t>-код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«белый галстук» </a:t>
          </a:r>
          <a:endParaRPr lang="ru-RU" sz="1600" b="1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Фрак </a:t>
          </a:r>
          <a:endParaRPr lang="ru-RU" sz="1600" b="1" kern="1200" dirty="0"/>
        </a:p>
      </dsp:txBody>
      <dsp:txXfrm>
        <a:off x="5437901" y="3811668"/>
        <a:ext cx="2241629" cy="1205177"/>
      </dsp:txXfrm>
    </dsp:sp>
    <dsp:sp modelId="{E6560B66-95E9-4119-8586-01220395DE15}">
      <dsp:nvSpPr>
        <dsp:cNvPr id="0" name=""/>
        <dsp:cNvSpPr/>
      </dsp:nvSpPr>
      <dsp:spPr>
        <a:xfrm rot="5400000">
          <a:off x="1619499" y="3540503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b="1" kern="1200"/>
        </a:p>
      </dsp:txBody>
      <dsp:txXfrm rot="-5400000">
        <a:off x="2022380" y="3722953"/>
        <a:ext cx="1202866" cy="13826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82CD69-6F33-4274-97C5-6735E422F637}">
      <dsp:nvSpPr>
        <dsp:cNvPr id="0" name=""/>
        <dsp:cNvSpPr/>
      </dsp:nvSpPr>
      <dsp:spPr>
        <a:xfrm>
          <a:off x="2561166" y="1206500"/>
          <a:ext cx="3005666" cy="300566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400" kern="1200"/>
        </a:p>
      </dsp:txBody>
      <dsp:txXfrm>
        <a:off x="3001336" y="1646670"/>
        <a:ext cx="2125326" cy="2125326"/>
      </dsp:txXfrm>
    </dsp:sp>
    <dsp:sp modelId="{BB2B9584-DA97-41BC-AA76-09890CD7A9F1}">
      <dsp:nvSpPr>
        <dsp:cNvPr id="0" name=""/>
        <dsp:cNvSpPr/>
      </dsp:nvSpPr>
      <dsp:spPr>
        <a:xfrm>
          <a:off x="2189606" y="-1040558"/>
          <a:ext cx="3748787" cy="35850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Пространст</a:t>
          </a:r>
          <a:r>
            <a:rPr lang="ru-RU" sz="2800" kern="1200" dirty="0" smtClean="0"/>
            <a:t>-венные зоны человека</a:t>
          </a:r>
          <a:endParaRPr lang="ru-RU" sz="2800" kern="1200" dirty="0"/>
        </a:p>
      </dsp:txBody>
      <dsp:txXfrm>
        <a:off x="2738603" y="-515543"/>
        <a:ext cx="2650793" cy="2534994"/>
      </dsp:txXfrm>
    </dsp:sp>
    <dsp:sp modelId="{5963FAD4-EC41-4274-A991-F7C5E27FA3CD}">
      <dsp:nvSpPr>
        <dsp:cNvPr id="0" name=""/>
        <dsp:cNvSpPr/>
      </dsp:nvSpPr>
      <dsp:spPr>
        <a:xfrm>
          <a:off x="4146986" y="916821"/>
          <a:ext cx="3748787" cy="35850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фактор      времени </a:t>
          </a:r>
          <a:endParaRPr lang="ru-RU" sz="2800" kern="1200" dirty="0"/>
        </a:p>
      </dsp:txBody>
      <dsp:txXfrm>
        <a:off x="4695983" y="1441836"/>
        <a:ext cx="2650793" cy="2534994"/>
      </dsp:txXfrm>
    </dsp:sp>
    <dsp:sp modelId="{1A51A62A-2247-482C-BF69-50502CB4A91E}">
      <dsp:nvSpPr>
        <dsp:cNvPr id="0" name=""/>
        <dsp:cNvSpPr/>
      </dsp:nvSpPr>
      <dsp:spPr>
        <a:xfrm>
          <a:off x="2189606" y="2874201"/>
          <a:ext cx="3748787" cy="35850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визуальный   контакт</a:t>
          </a:r>
          <a:endParaRPr lang="ru-RU" sz="2800" kern="1200" dirty="0"/>
        </a:p>
      </dsp:txBody>
      <dsp:txXfrm>
        <a:off x="2738603" y="3399216"/>
        <a:ext cx="2650793" cy="2534994"/>
      </dsp:txXfrm>
    </dsp:sp>
    <dsp:sp modelId="{C701A8EC-3861-4EAA-9F51-8DD10C428175}">
      <dsp:nvSpPr>
        <dsp:cNvPr id="0" name=""/>
        <dsp:cNvSpPr/>
      </dsp:nvSpPr>
      <dsp:spPr>
        <a:xfrm>
          <a:off x="232225" y="916821"/>
          <a:ext cx="3748787" cy="358502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Пространст</a:t>
          </a:r>
          <a:r>
            <a:rPr lang="ru-RU" sz="2800" kern="1200" dirty="0" smtClean="0"/>
            <a:t>-венное размещение партнеров</a:t>
          </a:r>
          <a:endParaRPr lang="ru-RU" sz="2800" kern="1200" dirty="0"/>
        </a:p>
      </dsp:txBody>
      <dsp:txXfrm>
        <a:off x="781222" y="1441836"/>
        <a:ext cx="2650793" cy="2534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7A41-BADA-4E51-976F-AF2BEFE1D909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4EB695A-F147-4340-905A-28D547D5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4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7A41-BADA-4E51-976F-AF2BEFE1D909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4EB695A-F147-4340-905A-28D547D5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667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7A41-BADA-4E51-976F-AF2BEFE1D909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4EB695A-F147-4340-905A-28D547D5D7F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6766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7A41-BADA-4E51-976F-AF2BEFE1D909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EB695A-F147-4340-905A-28D547D5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544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7A41-BADA-4E51-976F-AF2BEFE1D909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EB695A-F147-4340-905A-28D547D5D7F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3089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7A41-BADA-4E51-976F-AF2BEFE1D909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EB695A-F147-4340-905A-28D547D5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675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7A41-BADA-4E51-976F-AF2BEFE1D909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695A-F147-4340-905A-28D547D5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650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7A41-BADA-4E51-976F-AF2BEFE1D909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695A-F147-4340-905A-28D547D5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61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7A41-BADA-4E51-976F-AF2BEFE1D909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695A-F147-4340-905A-28D547D5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472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7A41-BADA-4E51-976F-AF2BEFE1D909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4EB695A-F147-4340-905A-28D547D5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823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7A41-BADA-4E51-976F-AF2BEFE1D909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4EB695A-F147-4340-905A-28D547D5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204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7A41-BADA-4E51-976F-AF2BEFE1D909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4EB695A-F147-4340-905A-28D547D5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140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7A41-BADA-4E51-976F-AF2BEFE1D909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695A-F147-4340-905A-28D547D5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90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7A41-BADA-4E51-976F-AF2BEFE1D909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695A-F147-4340-905A-28D547D5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74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7A41-BADA-4E51-976F-AF2BEFE1D909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B695A-F147-4340-905A-28D547D5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73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77A41-BADA-4E51-976F-AF2BEFE1D909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EB695A-F147-4340-905A-28D547D5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93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77A41-BADA-4E51-976F-AF2BEFE1D909}" type="datetimeFigureOut">
              <a:rPr lang="ru-RU" smtClean="0"/>
              <a:t>19.09.2018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4EB695A-F147-4340-905A-28D547D5D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97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2595" y="254726"/>
            <a:ext cx="10032274" cy="1225709"/>
          </a:xfrm>
        </p:spPr>
        <p:txBody>
          <a:bodyPr/>
          <a:lstStyle/>
          <a:p>
            <a:r>
              <a:rPr lang="ru-RU" b="1" dirty="0"/>
              <a:t>Тема 3. Имидж менеджера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01737" y="1825173"/>
            <a:ext cx="7246121" cy="1126283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4000" dirty="0" smtClean="0"/>
              <a:t>Понятие имиджа </a:t>
            </a:r>
            <a:r>
              <a:rPr lang="ru-RU" sz="4000" dirty="0"/>
              <a:t>менеджера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4000" dirty="0" err="1"/>
              <a:t>Дресс</a:t>
            </a:r>
            <a:r>
              <a:rPr lang="ru-RU" sz="4000" dirty="0"/>
              <a:t>-код менеджера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4000" dirty="0"/>
              <a:t>Рисунок поведения менеджера </a:t>
            </a:r>
          </a:p>
          <a:p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" y="30480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3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903" y="0"/>
            <a:ext cx="10946674" cy="1058091"/>
          </a:xfrm>
        </p:spPr>
        <p:txBody>
          <a:bodyPr>
            <a:normAutofit/>
          </a:bodyPr>
          <a:lstStyle/>
          <a:p>
            <a:r>
              <a:rPr lang="ru-RU" sz="2800" b="1" i="1" dirty="0"/>
              <a:t>Алгоритм программы формирования имиджа можно представить в виде цепочки решения следующих задач: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31782988"/>
              </p:ext>
            </p:extLst>
          </p:nvPr>
        </p:nvGraphicFramePr>
        <p:xfrm>
          <a:off x="164010" y="1058091"/>
          <a:ext cx="11631749" cy="5551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2219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27721"/>
            <a:ext cx="8911687" cy="656050"/>
          </a:xfrm>
        </p:spPr>
        <p:txBody>
          <a:bodyPr/>
          <a:lstStyle/>
          <a:p>
            <a:r>
              <a:rPr lang="ru-RU" b="1" dirty="0"/>
              <a:t>2. </a:t>
            </a:r>
            <a:r>
              <a:rPr lang="ru-RU" b="1" dirty="0" err="1"/>
              <a:t>Дресс</a:t>
            </a:r>
            <a:r>
              <a:rPr lang="ru-RU" b="1" dirty="0"/>
              <a:t>-код менеджера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548" y="3686783"/>
            <a:ext cx="8516983" cy="31712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70709" y="895368"/>
            <a:ext cx="1089442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Сегодня </a:t>
            </a:r>
            <a:r>
              <a:rPr lang="ru-RU" sz="2400" dirty="0"/>
              <a:t>все крупные фирмы имеют свод требований к внешнему виду своих менеджеров.</a:t>
            </a:r>
          </a:p>
          <a:p>
            <a:pPr algn="just"/>
            <a:r>
              <a:rPr lang="ru-RU" sz="2400" dirty="0" smtClean="0"/>
              <a:t>	Внешний </a:t>
            </a:r>
            <a:r>
              <a:rPr lang="ru-RU" sz="2400" dirty="0"/>
              <a:t>вид стал важным элементом корпоративной культуры. Понятие корпоративная культура ввел в научный обиход в ХIХ в. немецкий военный теоретик </a:t>
            </a:r>
            <a:r>
              <a:rPr lang="ru-RU" sz="2400" dirty="0" err="1"/>
              <a:t>Мольтке</a:t>
            </a:r>
            <a:r>
              <a:rPr lang="ru-RU" sz="2400" dirty="0"/>
              <a:t>. </a:t>
            </a:r>
            <a:endParaRPr lang="ru-RU" sz="2400" dirty="0" smtClean="0"/>
          </a:p>
          <a:p>
            <a:pPr algn="just"/>
            <a:r>
              <a:rPr lang="ru-RU" sz="2400" dirty="0"/>
              <a:t>	</a:t>
            </a:r>
            <a:r>
              <a:rPr lang="ru-RU" sz="2400" dirty="0" smtClean="0"/>
              <a:t>Позднее </a:t>
            </a:r>
            <a:r>
              <a:rPr lang="ru-RU" sz="2400" dirty="0"/>
              <a:t>англичане уточнили и дополнили его; они сформулировали новый термин «</a:t>
            </a:r>
            <a:r>
              <a:rPr lang="ru-RU" sz="2400" dirty="0" err="1"/>
              <a:t>dress</a:t>
            </a:r>
            <a:r>
              <a:rPr lang="ru-RU" sz="2400" dirty="0"/>
              <a:t> </a:t>
            </a:r>
            <a:r>
              <a:rPr lang="ru-RU" sz="2400" dirty="0" err="1"/>
              <a:t>code</a:t>
            </a:r>
            <a:r>
              <a:rPr lang="ru-RU" sz="2400" dirty="0"/>
              <a:t>» – требование к одежде офисных сотрудников компаний. </a:t>
            </a:r>
          </a:p>
        </p:txBody>
      </p:sp>
    </p:spTree>
    <p:extLst>
      <p:ext uri="{BB962C8B-B14F-4D97-AF65-F5344CB8AC3E}">
        <p14:creationId xmlns:p14="http://schemas.microsoft.com/office/powerpoint/2010/main" val="1409332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-1" y="1"/>
            <a:ext cx="476986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2046" y="284476"/>
            <a:ext cx="10119949" cy="128089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Дресс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-код – это свод правил и система знаков в одежде и обуви, регламентирующая принадлежность к фирме и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должности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54625" y="2015311"/>
            <a:ext cx="99800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	Стандарты </a:t>
            </a:r>
            <a:r>
              <a:rPr lang="ru-RU" sz="2800" dirty="0"/>
              <a:t>международных требований к одежде стабильны и даже консервативны, несмотря на изменения и «капризы» моды.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84661" y="3549806"/>
            <a:ext cx="101199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	Сегодня </a:t>
            </a:r>
            <a:r>
              <a:rPr lang="ru-RU" sz="2400" i="1" dirty="0"/>
              <a:t>не ставится задача одеть всех менеджеров фирмы в униформу. </a:t>
            </a:r>
            <a:endParaRPr lang="ru-RU" sz="2400" i="1" dirty="0" smtClean="0"/>
          </a:p>
          <a:p>
            <a:r>
              <a:rPr lang="ru-RU" sz="2400" i="1" dirty="0" smtClean="0"/>
              <a:t>	Принадлежность </a:t>
            </a:r>
            <a:r>
              <a:rPr lang="ru-RU" sz="2400" i="1" dirty="0"/>
              <a:t>к фирме часто обозначается </a:t>
            </a:r>
            <a:r>
              <a:rPr lang="ru-RU" sz="2400" i="1" u="sng" dirty="0"/>
              <a:t>аксессуаром</a:t>
            </a:r>
            <a:r>
              <a:rPr lang="ru-RU" sz="2400" i="1" dirty="0"/>
              <a:t>: галстуком, платком, фирменной нашивкой. В остальном даже поощряется разнообразие, однако в определенных рамках общего стиля.</a:t>
            </a:r>
          </a:p>
        </p:txBody>
      </p:sp>
    </p:spTree>
    <p:extLst>
      <p:ext uri="{BB962C8B-B14F-4D97-AF65-F5344CB8AC3E}">
        <p14:creationId xmlns:p14="http://schemas.microsoft.com/office/powerpoint/2010/main" val="2924727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0960" y="193036"/>
            <a:ext cx="10287051" cy="1280890"/>
          </a:xfrm>
        </p:spPr>
        <p:txBody>
          <a:bodyPr/>
          <a:lstStyle/>
          <a:p>
            <a:pPr algn="ctr"/>
            <a:r>
              <a:rPr lang="ru-RU" i="1" dirty="0"/>
              <a:t>Деловой стиль одежды (классический) для менеджеров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5291"/>
            <a:ext cx="3336807" cy="50027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62400" y="1982263"/>
            <a:ext cx="77157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Его можно разделить на следующие виды: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/>
              <a:t>Корпоративный </a:t>
            </a:r>
            <a:r>
              <a:rPr lang="ru-RU" sz="2800" dirty="0"/>
              <a:t>стиль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/>
              <a:t>Условно-деловой </a:t>
            </a:r>
            <a:r>
              <a:rPr lang="ru-RU" sz="2800" dirty="0"/>
              <a:t>стиль (в котором, в свою очередь, можно выделить креативно-корпоративный и неофициальный (свободный) стили)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/>
              <a:t>Нестрогий </a:t>
            </a:r>
            <a:r>
              <a:rPr lang="ru-RU" sz="2800" dirty="0"/>
              <a:t>деловой стиль</a:t>
            </a:r>
          </a:p>
        </p:txBody>
      </p:sp>
    </p:spTree>
    <p:extLst>
      <p:ext uri="{BB962C8B-B14F-4D97-AF65-F5344CB8AC3E}">
        <p14:creationId xmlns:p14="http://schemas.microsoft.com/office/powerpoint/2010/main" val="2812177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5439" y="153847"/>
            <a:ext cx="8911687" cy="878119"/>
          </a:xfrm>
        </p:spPr>
        <p:txBody>
          <a:bodyPr/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Корпоративный стиль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679" y="872305"/>
            <a:ext cx="10182550" cy="377762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Возникает </a:t>
            </a:r>
            <a:r>
              <a:rPr lang="ru-RU" sz="2800" b="1" dirty="0"/>
              <a:t>в результате требований корпорации к внешнему виду сотрудников.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Он </a:t>
            </a:r>
            <a:r>
              <a:rPr lang="ru-RU" sz="2800" b="1" dirty="0"/>
              <a:t>помогает формированию командного духа, превращению персонала в сплоченный коллектив единомышленников.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Сфера </a:t>
            </a:r>
            <a:r>
              <a:rPr lang="ru-RU" sz="2800" b="1" dirty="0"/>
              <a:t>применения корпоративного стиля может быть широкой: правительственные учреждения, банки, юридические и консалтинговые фирмы, инвестиционные и трастовые компании и др.</a:t>
            </a:r>
          </a:p>
        </p:txBody>
      </p:sp>
    </p:spTree>
    <p:extLst>
      <p:ext uri="{BB962C8B-B14F-4D97-AF65-F5344CB8AC3E}">
        <p14:creationId xmlns:p14="http://schemas.microsoft.com/office/powerpoint/2010/main" val="826678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0696" y="0"/>
            <a:ext cx="10901007" cy="1018903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В международной деловой этике сложились определенные </a:t>
            </a:r>
            <a:r>
              <a:rPr lang="ru-RU" sz="2800" b="1" i="1" dirty="0"/>
              <a:t>требования к корпоративному </a:t>
            </a:r>
            <a:r>
              <a:rPr lang="ru-RU" sz="2800" b="1" i="1" dirty="0" smtClean="0"/>
              <a:t>стилю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7600"/>
            <a:ext cx="4491789" cy="32004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7977" y="1332411"/>
            <a:ext cx="11113725" cy="5630091"/>
          </a:xfrm>
        </p:spPr>
        <p:txBody>
          <a:bodyPr>
            <a:noAutofit/>
          </a:bodyPr>
          <a:lstStyle/>
          <a:p>
            <a:r>
              <a:rPr lang="ru-RU" sz="2600" dirty="0" smtClean="0"/>
              <a:t>Деловой </a:t>
            </a:r>
            <a:r>
              <a:rPr lang="ru-RU" sz="2600" dirty="0"/>
              <a:t>униформой является </a:t>
            </a:r>
            <a:r>
              <a:rPr lang="ru-RU" sz="2600" dirty="0" smtClean="0"/>
              <a:t>костюм.</a:t>
            </a:r>
            <a:endParaRPr lang="ru-RU" sz="2600" dirty="0"/>
          </a:p>
          <a:p>
            <a:r>
              <a:rPr lang="ru-RU" sz="2600" dirty="0" smtClean="0"/>
              <a:t>Аксессуары </a:t>
            </a:r>
            <a:r>
              <a:rPr lang="ru-RU" sz="2600" dirty="0"/>
              <a:t>должны быть небольшими и </a:t>
            </a:r>
            <a:r>
              <a:rPr lang="ru-RU" sz="2600" dirty="0" smtClean="0"/>
              <a:t>несложными.</a:t>
            </a:r>
            <a:endParaRPr lang="ru-RU" sz="2600" dirty="0"/>
          </a:p>
          <a:p>
            <a:r>
              <a:rPr lang="ru-RU" sz="2600" dirty="0" smtClean="0"/>
              <a:t>Пестрые </a:t>
            </a:r>
            <a:r>
              <a:rPr lang="ru-RU" sz="2600" dirty="0"/>
              <a:t>рисунки и надписи на одежде недопустимы.</a:t>
            </a:r>
          </a:p>
          <a:p>
            <a:r>
              <a:rPr lang="ru-RU" sz="2600" dirty="0" smtClean="0"/>
              <a:t>Юбки </a:t>
            </a:r>
            <a:r>
              <a:rPr lang="ru-RU" sz="2600" dirty="0"/>
              <a:t>не должны быть сильно обтягивающими и значительно выше колеи.</a:t>
            </a:r>
          </a:p>
          <a:p>
            <a:r>
              <a:rPr lang="ru-RU" sz="2600" dirty="0" smtClean="0"/>
              <a:t>Обувь </a:t>
            </a:r>
            <a:r>
              <a:rPr lang="ru-RU" sz="2600" dirty="0"/>
              <a:t>должна быть на среднем </a:t>
            </a:r>
            <a:r>
              <a:rPr lang="ru-RU" sz="2600" dirty="0" smtClean="0"/>
              <a:t>каблуке, </a:t>
            </a:r>
            <a:r>
              <a:rPr lang="ru-RU" sz="2600" dirty="0"/>
              <a:t>носок закрытый, чулки или колготки обязательны.</a:t>
            </a:r>
          </a:p>
          <a:p>
            <a:r>
              <a:rPr lang="ru-RU" sz="2600" dirty="0" smtClean="0"/>
              <a:t>Обязательны </a:t>
            </a:r>
            <a:r>
              <a:rPr lang="ru-RU" sz="2600" dirty="0"/>
              <a:t>помада и тушь, </a:t>
            </a:r>
            <a:r>
              <a:rPr lang="ru-RU" sz="2600" dirty="0" smtClean="0"/>
              <a:t>однако </a:t>
            </a:r>
            <a:r>
              <a:rPr lang="ru-RU" sz="2600" dirty="0"/>
              <a:t>неброско.</a:t>
            </a:r>
          </a:p>
          <a:p>
            <a:r>
              <a:rPr lang="ru-RU" sz="2600" dirty="0" smtClean="0"/>
              <a:t>За </a:t>
            </a:r>
            <a:r>
              <a:rPr lang="ru-RU" sz="2600" dirty="0"/>
              <a:t>рабочим столом следует находиться в джемпере или блузке с </a:t>
            </a:r>
            <a:r>
              <a:rPr lang="ru-RU" sz="2600" dirty="0" smtClean="0"/>
              <a:t>юбкой.</a:t>
            </a:r>
            <a:endParaRPr lang="ru-RU" sz="2600" dirty="0"/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4058135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4651" y="127722"/>
            <a:ext cx="10287052" cy="1074061"/>
          </a:xfrm>
        </p:spPr>
        <p:txBody>
          <a:bodyPr>
            <a:normAutofit/>
          </a:bodyPr>
          <a:lstStyle/>
          <a:p>
            <a:pPr algn="r"/>
            <a:r>
              <a:rPr lang="ru-RU" sz="3200" b="1" i="1" dirty="0">
                <a:solidFill>
                  <a:srgbClr val="C00000"/>
                </a:solidFill>
              </a:rPr>
              <a:t>Нестрогий деловой стиль обозначает сдержанный внешний </a:t>
            </a:r>
            <a:r>
              <a:rPr lang="ru-RU" sz="3200" b="1" i="1" dirty="0" smtClean="0">
                <a:solidFill>
                  <a:srgbClr val="C00000"/>
                </a:solidFill>
              </a:rPr>
              <a:t>вид 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3212" y="1415143"/>
            <a:ext cx="8288788" cy="3777622"/>
          </a:xfrm>
        </p:spPr>
        <p:txBody>
          <a:bodyPr>
            <a:noAutofit/>
          </a:bodyPr>
          <a:lstStyle/>
          <a:p>
            <a:r>
              <a:rPr lang="ru-RU" sz="2400" i="1" dirty="0"/>
              <a:t>Сферой его применения являются: продажи и маркетинг, рекламные компании, распоряжение недвижимостью, связи с общественностью и коммуникации, туристические фирмы и др</a:t>
            </a:r>
            <a:r>
              <a:rPr lang="ru-RU" sz="2400" i="1" dirty="0" smtClean="0"/>
              <a:t>.</a:t>
            </a:r>
          </a:p>
          <a:p>
            <a:pPr marL="0" indent="0">
              <a:buNone/>
            </a:pPr>
            <a:r>
              <a:rPr lang="ru-RU" sz="2400" dirty="0" smtClean="0"/>
              <a:t>	Основные </a:t>
            </a:r>
            <a:r>
              <a:rPr lang="ru-RU" sz="2400" b="1" i="1" dirty="0"/>
              <a:t>требования</a:t>
            </a:r>
            <a:r>
              <a:rPr lang="ru-RU" sz="2400" dirty="0"/>
              <a:t> нестрогого делового стиля:</a:t>
            </a:r>
          </a:p>
          <a:p>
            <a:pPr marL="0" indent="0">
              <a:buNone/>
            </a:pPr>
            <a:r>
              <a:rPr lang="ru-RU" sz="2400" dirty="0" smtClean="0"/>
              <a:t>	1</a:t>
            </a:r>
            <a:r>
              <a:rPr lang="ru-RU" sz="2400" dirty="0"/>
              <a:t>. Пиджак, брюки и юбка могут быть разными по цвету и фактуре ткани.</a:t>
            </a:r>
          </a:p>
          <a:p>
            <a:pPr marL="0" indent="0">
              <a:buNone/>
            </a:pPr>
            <a:r>
              <a:rPr lang="ru-RU" sz="2400" dirty="0" smtClean="0"/>
              <a:t>	2</a:t>
            </a:r>
            <a:r>
              <a:rPr lang="ru-RU" sz="2400" dirty="0"/>
              <a:t>. Допускаются блузка с юбкой, водолазки, трикотажные изделия.</a:t>
            </a:r>
          </a:p>
          <a:p>
            <a:pPr marL="0" indent="0">
              <a:buNone/>
            </a:pPr>
            <a:r>
              <a:rPr lang="ru-RU" sz="2400" dirty="0" smtClean="0"/>
              <a:t>	3</a:t>
            </a:r>
            <a:r>
              <a:rPr lang="ru-RU" sz="2400" dirty="0"/>
              <a:t>. Позволительны модные элементы одежды и аксессуары.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2000" y="2063931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90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9588" y="339634"/>
            <a:ext cx="5656217" cy="692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Условно-деловой стиль 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888275" y="1619794"/>
            <a:ext cx="3735976" cy="86214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Креативно-корпоративный стиль 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7302137" y="1619794"/>
            <a:ext cx="3705498" cy="86214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Неофициальный (свободный) стиль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88275" y="3272973"/>
            <a:ext cx="3735976" cy="313932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200" i="1" dirty="0" smtClean="0"/>
              <a:t>Отличается </a:t>
            </a:r>
            <a:r>
              <a:rPr lang="ru-RU" sz="2200" i="1" dirty="0"/>
              <a:t>творчеством, непринужденностью. Сферой использования этого стиля могут быть: средства массовой информации, издательское дело, мода, дизайн, косметика.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302137" y="3272973"/>
            <a:ext cx="3705498" cy="280076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Предполагает </a:t>
            </a:r>
            <a:r>
              <a:rPr lang="ru-RU" sz="2200" dirty="0"/>
              <a:t>обычный внешний вид, «как все». Сферой его применения могут быть здравоохранение, психология и психотерапия, спорт, частично образование. </a:t>
            </a:r>
          </a:p>
        </p:txBody>
      </p:sp>
      <p:cxnSp>
        <p:nvCxnSpPr>
          <p:cNvPr id="11" name="Скругленная соединительная линия 10"/>
          <p:cNvCxnSpPr>
            <a:stCxn id="4" idx="2"/>
            <a:endCxn id="6" idx="0"/>
          </p:cNvCxnSpPr>
          <p:nvPr/>
        </p:nvCxnSpPr>
        <p:spPr>
          <a:xfrm rot="5400000">
            <a:off x="4836523" y="819693"/>
            <a:ext cx="1018903" cy="1443446"/>
          </a:xfrm>
          <a:prstGeom prst="curved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3"/>
          <p:cNvCxnSpPr>
            <a:stCxn id="4" idx="2"/>
            <a:endCxn id="7" idx="2"/>
          </p:cNvCxnSpPr>
          <p:nvPr/>
        </p:nvCxnSpPr>
        <p:spPr>
          <a:xfrm rot="16200000" flipH="1">
            <a:off x="6175466" y="924196"/>
            <a:ext cx="1018903" cy="1234440"/>
          </a:xfrm>
          <a:prstGeom prst="curved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трелка вниз 14"/>
          <p:cNvSpPr/>
          <p:nvPr/>
        </p:nvSpPr>
        <p:spPr>
          <a:xfrm>
            <a:off x="2403566" y="2481942"/>
            <a:ext cx="483325" cy="7910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8895805" y="2481942"/>
            <a:ext cx="483325" cy="7910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829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6434" y="0"/>
            <a:ext cx="8911687" cy="653143"/>
          </a:xfrm>
        </p:spPr>
        <p:txBody>
          <a:bodyPr/>
          <a:lstStyle/>
          <a:p>
            <a:r>
              <a:rPr lang="ru-RU" b="1" dirty="0"/>
              <a:t>Виды </a:t>
            </a:r>
            <a:r>
              <a:rPr lang="ru-RU" b="1" dirty="0" err="1"/>
              <a:t>дресс</a:t>
            </a:r>
            <a:r>
              <a:rPr lang="ru-RU" b="1" dirty="0"/>
              <a:t>-кодов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509" y="1"/>
            <a:ext cx="3936492" cy="6858000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63992961"/>
              </p:ext>
            </p:extLst>
          </p:nvPr>
        </p:nvGraphicFramePr>
        <p:xfrm>
          <a:off x="451395" y="104623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78043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634" y="278674"/>
            <a:ext cx="11665132" cy="6370320"/>
          </a:xfrm>
        </p:spPr>
        <p:txBody>
          <a:bodyPr>
            <a:noAutofit/>
          </a:bodyPr>
          <a:lstStyle/>
          <a:p>
            <a:r>
              <a:rPr lang="ru-RU" b="1" dirty="0"/>
              <a:t>Формальный </a:t>
            </a:r>
            <a:r>
              <a:rPr lang="ru-RU" b="1" dirty="0" err="1"/>
              <a:t>дресс</a:t>
            </a:r>
            <a:r>
              <a:rPr lang="ru-RU" b="1" dirty="0"/>
              <a:t>-код (</a:t>
            </a:r>
            <a:r>
              <a:rPr lang="ru-RU" b="1" dirty="0" err="1"/>
              <a:t>Formal</a:t>
            </a:r>
            <a:r>
              <a:rPr lang="ru-RU" b="1" dirty="0"/>
              <a:t>). Он предполагает традиционный классический одноцветный мужской костюм</a:t>
            </a:r>
          </a:p>
          <a:p>
            <a:r>
              <a:rPr lang="ru-RU" b="1" dirty="0"/>
              <a:t>Полуформальный </a:t>
            </a:r>
            <a:r>
              <a:rPr lang="ru-RU" b="1" dirty="0" err="1"/>
              <a:t>дресс</a:t>
            </a:r>
            <a:r>
              <a:rPr lang="ru-RU" b="1" dirty="0"/>
              <a:t>-код (</a:t>
            </a:r>
            <a:r>
              <a:rPr lang="ru-RU" b="1" dirty="0" err="1"/>
              <a:t>Semi-formal</a:t>
            </a:r>
            <a:r>
              <a:rPr lang="ru-RU" b="1" dirty="0"/>
              <a:t>). Для мужчин требуется костюм, однако варианты его цветовой гаммы широки. Для женщин допустимы стильные наряды, мини-юбки и иные вольности. </a:t>
            </a:r>
          </a:p>
          <a:p>
            <a:r>
              <a:rPr lang="ru-RU" b="1" dirty="0"/>
              <a:t>Повседневный </a:t>
            </a:r>
            <a:r>
              <a:rPr lang="ru-RU" b="1" dirty="0" err="1"/>
              <a:t>дресс</a:t>
            </a:r>
            <a:r>
              <a:rPr lang="ru-RU" b="1" dirty="0"/>
              <a:t>-код (</a:t>
            </a:r>
            <a:r>
              <a:rPr lang="ru-RU" b="1" dirty="0" err="1"/>
              <a:t>Casual</a:t>
            </a:r>
            <a:r>
              <a:rPr lang="ru-RU" b="1" dirty="0"/>
              <a:t>). Этот свод требований к внешнему виду очень либерален. В данном случае допустимы джинсы, футболки, свитера и кроссовки.</a:t>
            </a:r>
          </a:p>
          <a:p>
            <a:r>
              <a:rPr lang="ru-RU" b="1" dirty="0" err="1"/>
              <a:t>Дреcс</a:t>
            </a:r>
            <a:r>
              <a:rPr lang="ru-RU" b="1" dirty="0"/>
              <a:t>-код «черный галстук» (</a:t>
            </a:r>
            <a:r>
              <a:rPr lang="ru-RU" b="1" dirty="0" err="1"/>
              <a:t>Black</a:t>
            </a:r>
            <a:r>
              <a:rPr lang="ru-RU" b="1" dirty="0"/>
              <a:t> </a:t>
            </a:r>
            <a:r>
              <a:rPr lang="ru-RU" b="1" dirty="0" err="1"/>
              <a:t>tie</a:t>
            </a:r>
            <a:r>
              <a:rPr lang="ru-RU" b="1" dirty="0"/>
              <a:t>). Используется на официальных приемах высокого ранга. Для мужчин рекомендуется смокинг, черный галстук-бабочка</a:t>
            </a:r>
          </a:p>
          <a:p>
            <a:r>
              <a:rPr lang="ru-RU" b="1" dirty="0"/>
              <a:t>Женщинам надлежит быть в вечернем или «коктейльном» платье, драгоценных украшениях.</a:t>
            </a:r>
          </a:p>
          <a:p>
            <a:r>
              <a:rPr lang="ru-RU" b="1" dirty="0"/>
              <a:t>Смокинг ( </a:t>
            </a:r>
            <a:r>
              <a:rPr lang="ru-RU" b="1" dirty="0" err="1"/>
              <a:t>Tuxedo</a:t>
            </a:r>
            <a:r>
              <a:rPr lang="ru-RU" b="1" dirty="0"/>
              <a:t>) – это черный, сильно открытый на груди пиджак с длинными, обшитыми черным шелком лацканами.</a:t>
            </a:r>
          </a:p>
          <a:p>
            <a:r>
              <a:rPr lang="ru-RU" b="1" dirty="0" err="1"/>
              <a:t>Дресс</a:t>
            </a:r>
            <a:r>
              <a:rPr lang="ru-RU" b="1" dirty="0"/>
              <a:t>-код «белый галстук» (</a:t>
            </a:r>
            <a:r>
              <a:rPr lang="ru-RU" b="1" dirty="0" err="1"/>
              <a:t>White</a:t>
            </a:r>
            <a:r>
              <a:rPr lang="ru-RU" b="1" dirty="0"/>
              <a:t> </a:t>
            </a:r>
            <a:r>
              <a:rPr lang="ru-RU" b="1" dirty="0" err="1"/>
              <a:t>tie</a:t>
            </a:r>
            <a:r>
              <a:rPr lang="ru-RU" b="1" dirty="0"/>
              <a:t>) используется для самых торжественных случаев: коронаций, свадеб, вступлений в должность и др. Для мужчин рекомендуется фрак, галстук-бабочка, белая рубашка </a:t>
            </a:r>
          </a:p>
          <a:p>
            <a:r>
              <a:rPr lang="ru-RU" b="1" dirty="0"/>
              <a:t>Женщинам предлагается вечернее платье с глубоким декольте или открытой спиной</a:t>
            </a:r>
          </a:p>
          <a:p>
            <a:r>
              <a:rPr lang="ru-RU" b="1" dirty="0"/>
              <a:t>Фрак (</a:t>
            </a:r>
            <a:r>
              <a:rPr lang="ru-RU" b="1" dirty="0" err="1"/>
              <a:t>Frak</a:t>
            </a:r>
            <a:r>
              <a:rPr lang="ru-RU" b="1" dirty="0"/>
              <a:t>) – это мужской костюм особого покроя: короткий (слегка выше пояса) спереди с длинными узкими фалдами (с разрезом) сзади.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35649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0"/>
            <a:ext cx="12192000" cy="68188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2662" y="0"/>
            <a:ext cx="8911687" cy="682176"/>
          </a:xfrm>
        </p:spPr>
        <p:txBody>
          <a:bodyPr/>
          <a:lstStyle/>
          <a:p>
            <a:r>
              <a:rPr lang="ru-RU" b="1" dirty="0" smtClean="0"/>
              <a:t>1. Понятие </a:t>
            </a:r>
            <a:r>
              <a:rPr lang="ru-RU" b="1" dirty="0"/>
              <a:t>имиджа менеджера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19266411"/>
              </p:ext>
            </p:extLst>
          </p:nvPr>
        </p:nvGraphicFramePr>
        <p:xfrm>
          <a:off x="177074" y="484535"/>
          <a:ext cx="11775440" cy="6190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011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845" y="101596"/>
            <a:ext cx="9869041" cy="76055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3. Рисунок </a:t>
            </a:r>
            <a:r>
              <a:rPr lang="ru-RU" b="1" dirty="0"/>
              <a:t>поведения менеджера 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6253" y="2551612"/>
            <a:ext cx="8915400" cy="3777622"/>
          </a:xfrm>
        </p:spPr>
        <p:txBody>
          <a:bodyPr>
            <a:normAutofit/>
          </a:bodyPr>
          <a:lstStyle/>
          <a:p>
            <a:r>
              <a:rPr lang="ru-RU" sz="2800" b="1" i="1" dirty="0" err="1"/>
              <a:t>Невербалика</a:t>
            </a:r>
            <a:r>
              <a:rPr lang="ru-RU" sz="2800" dirty="0"/>
              <a:t> – наука, изучающая характер и состояние человека по внешнему рисунку его поведения.</a:t>
            </a:r>
          </a:p>
          <a:p>
            <a:r>
              <a:rPr lang="ru-RU" sz="2800" b="1" i="1" dirty="0" err="1"/>
              <a:t>Кинесика</a:t>
            </a:r>
            <a:r>
              <a:rPr lang="ru-RU" sz="2800" dirty="0"/>
              <a:t> (от греч. </a:t>
            </a:r>
            <a:r>
              <a:rPr lang="ru-RU" sz="2800" dirty="0" err="1"/>
              <a:t>kinesis</a:t>
            </a:r>
            <a:r>
              <a:rPr lang="ru-RU" sz="2800" dirty="0"/>
              <a:t> – движение) – наука, изучающая коммуникационные функции движений тела.</a:t>
            </a:r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68880" y="1158019"/>
            <a:ext cx="88435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>
                <a:solidFill>
                  <a:srgbClr val="C00000"/>
                </a:solidFill>
              </a:rPr>
              <a:t>Мы воспринимаем человека не только через поступки и слова, но и через внешние визуальные впечатления. </a:t>
            </a:r>
          </a:p>
        </p:txBody>
      </p:sp>
    </p:spTree>
    <p:extLst>
      <p:ext uri="{BB962C8B-B14F-4D97-AF65-F5344CB8AC3E}">
        <p14:creationId xmlns:p14="http://schemas.microsoft.com/office/powerpoint/2010/main" val="3909119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9885" y="101595"/>
            <a:ext cx="10783441" cy="1034874"/>
          </a:xfrm>
        </p:spPr>
        <p:txBody>
          <a:bodyPr>
            <a:normAutofit/>
          </a:bodyPr>
          <a:lstStyle/>
          <a:p>
            <a:r>
              <a:rPr lang="ru-RU" sz="2800" dirty="0"/>
              <a:t>Можно выделить несколько аспектов </a:t>
            </a:r>
            <a:r>
              <a:rPr lang="ru-RU" sz="2800" dirty="0" err="1"/>
              <a:t>невербалики</a:t>
            </a:r>
            <a:r>
              <a:rPr lang="ru-RU" sz="2800" dirty="0"/>
              <a:t>, подтверждающих ее высокую роль в </a:t>
            </a:r>
            <a:r>
              <a:rPr lang="ru-RU" sz="2800" dirty="0" smtClean="0"/>
              <a:t>коммуникациях: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3657" y="1467394"/>
            <a:ext cx="11179040" cy="5116286"/>
          </a:xfrm>
        </p:spPr>
        <p:txBody>
          <a:bodyPr>
            <a:normAutofit/>
          </a:bodyPr>
          <a:lstStyle/>
          <a:p>
            <a:r>
              <a:rPr lang="ru-RU" sz="2400" dirty="0"/>
              <a:t>1. Невербальными средствами можно порой сказать гораздо больше, чем с помощью слов. Это называется </a:t>
            </a:r>
            <a:r>
              <a:rPr lang="ru-RU" sz="2400" b="1" i="1" dirty="0">
                <a:solidFill>
                  <a:srgbClr val="C00000"/>
                </a:solidFill>
              </a:rPr>
              <a:t>замещением речи </a:t>
            </a:r>
            <a:endParaRPr lang="ru-RU" sz="2400" dirty="0"/>
          </a:p>
          <a:p>
            <a:r>
              <a:rPr lang="ru-RU" sz="2400" dirty="0"/>
              <a:t>2. Через систему невербальных средств транслируется информация о чувствах, испытываемых людьми в процессе коммуникации. Это </a:t>
            </a:r>
            <a:r>
              <a:rPr lang="ru-RU" sz="2400" b="1" i="1" dirty="0">
                <a:solidFill>
                  <a:srgbClr val="C00000"/>
                </a:solidFill>
              </a:rPr>
              <a:t>дополнение речи </a:t>
            </a:r>
            <a:endParaRPr lang="ru-RU" sz="2400" dirty="0"/>
          </a:p>
          <a:p>
            <a:r>
              <a:rPr lang="ru-RU" sz="2400" dirty="0"/>
              <a:t>3. К анализу невербальных средств люди прибегают в случаях, когда не доверяют словам партнера по коммуникации. Это </a:t>
            </a:r>
            <a:r>
              <a:rPr lang="ru-RU" sz="2400" b="1" i="1" dirty="0">
                <a:solidFill>
                  <a:srgbClr val="C00000"/>
                </a:solidFill>
              </a:rPr>
              <a:t>проверка речи </a:t>
            </a:r>
            <a:endParaRPr lang="ru-RU" sz="2400" dirty="0"/>
          </a:p>
          <a:p>
            <a:r>
              <a:rPr lang="ru-RU" sz="2400" dirty="0"/>
              <a:t>4. Невербальные средства являются важной составляющей речевой коммуникации, позволяющей выявить намерения партнера. Это </a:t>
            </a:r>
            <a:r>
              <a:rPr lang="ru-RU" sz="2400" b="1" i="1" dirty="0">
                <a:solidFill>
                  <a:srgbClr val="C00000"/>
                </a:solidFill>
              </a:rPr>
              <a:t>разгадка речи </a:t>
            </a:r>
          </a:p>
        </p:txBody>
      </p:sp>
    </p:spTree>
    <p:extLst>
      <p:ext uri="{BB962C8B-B14F-4D97-AF65-F5344CB8AC3E}">
        <p14:creationId xmlns:p14="http://schemas.microsoft.com/office/powerpoint/2010/main" val="2874302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2411" y="396240"/>
            <a:ext cx="10332719" cy="1850571"/>
          </a:xfrm>
        </p:spPr>
        <p:txBody>
          <a:bodyPr>
            <a:normAutofit/>
          </a:bodyPr>
          <a:lstStyle/>
          <a:p>
            <a:r>
              <a:rPr lang="ru-RU" sz="2400" b="1" i="1" dirty="0"/>
              <a:t>Физиогномика</a:t>
            </a:r>
            <a:r>
              <a:rPr lang="ru-RU" sz="2400" dirty="0"/>
              <a:t> – наука, изучающая характер человека по формам, типу и чертам его лица.</a:t>
            </a:r>
          </a:p>
          <a:p>
            <a:r>
              <a:rPr lang="ru-RU" sz="2400" b="1" i="1" dirty="0"/>
              <a:t>Мимика лица </a:t>
            </a:r>
            <a:r>
              <a:rPr lang="ru-RU" sz="2400" dirty="0"/>
              <a:t>– это движение лицевых мышц в зависимости от настроения, состояния и позиции человека.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195" y="3043646"/>
            <a:ext cx="5085805" cy="38143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66502" y="3043646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i="1" dirty="0">
                <a:solidFill>
                  <a:srgbClr val="C00000"/>
                </a:solidFill>
              </a:rPr>
              <a:t>Стандартная </a:t>
            </a:r>
            <a:r>
              <a:rPr lang="ru-RU" sz="2800" dirty="0"/>
              <a:t>(или конвенциональная) мимика – выражение эмоций и чувств, принятых в данной среде общения способом. </a:t>
            </a:r>
            <a:endParaRPr lang="ru-RU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i="1" dirty="0" smtClean="0">
                <a:solidFill>
                  <a:srgbClr val="C00000"/>
                </a:solidFill>
              </a:rPr>
              <a:t>Спонтанная</a:t>
            </a:r>
            <a:r>
              <a:rPr lang="ru-RU" sz="2800" dirty="0" smtClean="0"/>
              <a:t> </a:t>
            </a:r>
            <a:r>
              <a:rPr lang="ru-RU" sz="2800" dirty="0"/>
              <a:t>мимика – это непроизвольные реакции лицевых мышц.</a:t>
            </a:r>
          </a:p>
        </p:txBody>
      </p:sp>
    </p:spTree>
    <p:extLst>
      <p:ext uri="{BB962C8B-B14F-4D97-AF65-F5344CB8AC3E}">
        <p14:creationId xmlns:p14="http://schemas.microsoft.com/office/powerpoint/2010/main" val="16666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697" y="140784"/>
            <a:ext cx="5760720" cy="865056"/>
          </a:xfrm>
        </p:spPr>
        <p:txBody>
          <a:bodyPr>
            <a:noAutofit/>
          </a:bodyPr>
          <a:lstStyle/>
          <a:p>
            <a:pPr algn="ctr"/>
            <a:r>
              <a:rPr lang="ru-RU" sz="2600" b="1" i="1" dirty="0" err="1"/>
              <a:t>Проксемика</a:t>
            </a:r>
            <a:r>
              <a:rPr lang="ru-RU" sz="2600" dirty="0"/>
              <a:t> – область науки, изучающая пространственное расположение участников коммуникации относительно друг друга.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451" y="4129317"/>
            <a:ext cx="4035042" cy="779416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Экспериментально была доказана значимость </a:t>
            </a:r>
            <a:r>
              <a:rPr lang="ru-RU" sz="2400" b="1" i="1" dirty="0" err="1">
                <a:solidFill>
                  <a:srgbClr val="C00000"/>
                </a:solidFill>
              </a:rPr>
              <a:t>проксемики</a:t>
            </a:r>
            <a:r>
              <a:rPr lang="ru-RU" sz="2400" b="1" i="1" dirty="0">
                <a:solidFill>
                  <a:srgbClr val="C00000"/>
                </a:solidFill>
              </a:rPr>
              <a:t> для личных и деловых </a:t>
            </a:r>
            <a:r>
              <a:rPr lang="ru-RU" sz="2400" b="1" i="1" dirty="0" smtClean="0">
                <a:solidFill>
                  <a:srgbClr val="C00000"/>
                </a:solidFill>
              </a:rPr>
              <a:t>коммуникаций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28291572"/>
              </p:ext>
            </p:extLst>
          </p:nvPr>
        </p:nvGraphicFramePr>
        <p:xfrm>
          <a:off x="3612605" y="76248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359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834" y="140785"/>
            <a:ext cx="10430743" cy="128089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1" dirty="0"/>
              <a:t>Пространственная зона человека </a:t>
            </a:r>
            <a:r>
              <a:rPr lang="ru-RU" dirty="0"/>
              <a:t>– это расстояние от его тела до объекта коммуникации во всех </a:t>
            </a:r>
            <a:r>
              <a:rPr lang="ru-RU" dirty="0" smtClean="0"/>
              <a:t>направлениях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4731" y="1833153"/>
            <a:ext cx="10682651" cy="4646023"/>
          </a:xfrm>
        </p:spPr>
        <p:txBody>
          <a:bodyPr>
            <a:normAutofit/>
          </a:bodyPr>
          <a:lstStyle/>
          <a:p>
            <a:r>
              <a:rPr lang="ru-RU" sz="2600" b="1" i="1" dirty="0">
                <a:solidFill>
                  <a:srgbClr val="C00000"/>
                </a:solidFill>
              </a:rPr>
              <a:t>– Интимная зона (до 30 см) </a:t>
            </a:r>
            <a:r>
              <a:rPr lang="ru-RU" sz="2600" dirty="0"/>
              <a:t>– самая главная. Эту зону человек охраняет как свою собственность. Вхождение в нее допустимо лишь для близких родственников, любимых, близких друзей.</a:t>
            </a:r>
          </a:p>
          <a:p>
            <a:r>
              <a:rPr lang="ru-RU" sz="2600" b="1" i="1" dirty="0">
                <a:solidFill>
                  <a:srgbClr val="C00000"/>
                </a:solidFill>
              </a:rPr>
              <a:t>– Личная зона (30 – 90 см) </a:t>
            </a:r>
            <a:r>
              <a:rPr lang="ru-RU" sz="2600" dirty="0"/>
              <a:t>– это желательная дистанция на официальных приемах, деловых и дружеских встречах.</a:t>
            </a:r>
          </a:p>
          <a:p>
            <a:r>
              <a:rPr lang="ru-RU" sz="2600" b="1" i="1" dirty="0">
                <a:solidFill>
                  <a:srgbClr val="C00000"/>
                </a:solidFill>
              </a:rPr>
              <a:t>– Социальная зона (90 – 270 см)</a:t>
            </a:r>
            <a:r>
              <a:rPr lang="ru-RU" sz="2600" dirty="0"/>
              <a:t> – расстояние, на котором человек старается держаться от малознакомых людей.</a:t>
            </a:r>
          </a:p>
          <a:p>
            <a:r>
              <a:rPr lang="ru-RU" sz="2600" b="1" i="1" dirty="0">
                <a:solidFill>
                  <a:srgbClr val="C00000"/>
                </a:solidFill>
              </a:rPr>
              <a:t>– Публичная зона (свыше 270 см)</a:t>
            </a:r>
            <a:r>
              <a:rPr lang="ru-RU" sz="2600" dirty="0"/>
              <a:t> – это расстояние общения с большой аудиторией</a:t>
            </a:r>
            <a:r>
              <a:rPr lang="ru-RU" sz="2600" dirty="0" smtClean="0"/>
              <a:t>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4014999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8422" y="219161"/>
            <a:ext cx="8911687" cy="708302"/>
          </a:xfrm>
        </p:spPr>
        <p:txBody>
          <a:bodyPr/>
          <a:lstStyle/>
          <a:p>
            <a:r>
              <a:rPr lang="ru-RU" b="1" i="1" dirty="0"/>
              <a:t>Визитная карточка менеджера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1599" y="998126"/>
            <a:ext cx="6677779" cy="3777622"/>
          </a:xfrm>
        </p:spPr>
        <p:txBody>
          <a:bodyPr>
            <a:noAutofit/>
          </a:bodyPr>
          <a:lstStyle/>
          <a:p>
            <a:r>
              <a:rPr lang="ru-RU" sz="2800" b="1" i="1" dirty="0"/>
              <a:t>Визитка</a:t>
            </a:r>
            <a:r>
              <a:rPr lang="ru-RU" sz="2800" dirty="0"/>
              <a:t> – это полиграфическая карточка из качественного </a:t>
            </a:r>
            <a:r>
              <a:rPr lang="ru-RU" sz="2800" dirty="0" err="1"/>
              <a:t>полукартона</a:t>
            </a:r>
            <a:r>
              <a:rPr lang="ru-RU" sz="2800" dirty="0"/>
              <a:t> с краткой информацией о ее владельце.</a:t>
            </a:r>
          </a:p>
          <a:p>
            <a:r>
              <a:rPr lang="ru-RU" sz="2800" dirty="0"/>
              <a:t>Возникло понятие визитной карточки от франц. </a:t>
            </a:r>
            <a:r>
              <a:rPr lang="ru-RU" sz="2800" b="1" i="1" dirty="0"/>
              <a:t>«</a:t>
            </a:r>
            <a:r>
              <a:rPr lang="ru-RU" sz="2800" b="1" i="1" dirty="0" err="1"/>
              <a:t>visit</a:t>
            </a:r>
            <a:r>
              <a:rPr lang="ru-RU" sz="2800" b="1" i="1" dirty="0"/>
              <a:t>» </a:t>
            </a:r>
            <a:r>
              <a:rPr lang="ru-RU" sz="2800" dirty="0"/>
              <a:t>– встреча, визит. Это был своеобразный документ для представления прибывшего; карточка с его именем и титулом, которая вначале называлась «визитным билетом».</a:t>
            </a:r>
          </a:p>
          <a:p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9463"/>
            <a:ext cx="54016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94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616" y="0"/>
            <a:ext cx="8911687" cy="587829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Основные виды имиджа: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6296" y="633547"/>
            <a:ext cx="2253395" cy="783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u="sng" dirty="0" smtClean="0"/>
              <a:t>Персональный </a:t>
            </a:r>
            <a:endParaRPr lang="ru-RU" sz="2000" b="1" i="1" u="sng" dirty="0"/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3520493" y="293914"/>
            <a:ext cx="8288329" cy="1463039"/>
          </a:xfrm>
          <a:prstGeom prst="flowChartPunchedTap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Это индивидуальный имидж человека как личности. Он включает внешние особенности, индивидуальные характеристики, личностные качества</a:t>
            </a:r>
            <a:endParaRPr lang="ru-RU" b="1" dirty="0"/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3520494" y="1554479"/>
            <a:ext cx="8288328" cy="1463039"/>
          </a:xfrm>
          <a:prstGeom prst="flowChartPunchedTap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Это восприятие человека как специалиста в рамках его профессии, профессиональные знания, умения и опыт, высокое мастерство в рамках избранной профессии</a:t>
            </a:r>
            <a:endParaRPr lang="ru-RU" b="1" dirty="0"/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3520492" y="2815044"/>
            <a:ext cx="8288329" cy="1463039"/>
          </a:xfrm>
          <a:prstGeom prst="flowChartPunchedTap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Это образ, применяемый к неодушевленным объектам: товару, торговой марке, телевизионной программе, периодическому изданию и т.д. Популярность у потребителей </a:t>
            </a:r>
            <a:endParaRPr lang="ru-RU" b="1" dirty="0"/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3520491" y="4075609"/>
            <a:ext cx="8288330" cy="1463039"/>
          </a:xfrm>
          <a:prstGeom prst="flowChartPunchedTap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Это образ предприятия, организации, компании, фирмы, общественной организации и т.д.; отражает репутацию, престиж, успех и стабильность организации</a:t>
            </a:r>
            <a:endParaRPr lang="ru-RU" b="1" dirty="0"/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3520489" y="5394961"/>
            <a:ext cx="8288331" cy="1463039"/>
          </a:xfrm>
          <a:prstGeom prst="flowChartPunchedTap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Это имидж страны; восприятие зарубежной общественностью национальных особенностей граждан других стран, уровня экономического развития, политического строя, культуры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6296" y="1881051"/>
            <a:ext cx="2253395" cy="783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u="sng" dirty="0" err="1" smtClean="0"/>
              <a:t>Профес-сиональный</a:t>
            </a:r>
            <a:r>
              <a:rPr lang="ru-RU" sz="2000" b="1" i="1" u="sng" dirty="0" smtClean="0"/>
              <a:t> </a:t>
            </a:r>
            <a:endParaRPr lang="ru-RU" sz="2000" b="1" i="1" u="sng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6295" y="3154677"/>
            <a:ext cx="2253395" cy="783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u="sng" dirty="0" smtClean="0"/>
              <a:t>Предметный  </a:t>
            </a:r>
            <a:endParaRPr lang="ru-RU" sz="2000" b="1" i="1" u="sng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6295" y="4428303"/>
            <a:ext cx="2253395" cy="783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u="sng" dirty="0" err="1" smtClean="0"/>
              <a:t>Корпоратив-ный</a:t>
            </a:r>
            <a:r>
              <a:rPr lang="ru-RU" sz="2000" b="1" i="1" u="sng" dirty="0" smtClean="0"/>
              <a:t>  </a:t>
            </a:r>
            <a:endParaRPr lang="ru-RU" sz="2000" b="1" i="1" u="sng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6294" y="5741120"/>
            <a:ext cx="2253395" cy="783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u="sng" dirty="0" smtClean="0"/>
              <a:t>Национальный  </a:t>
            </a:r>
            <a:endParaRPr lang="ru-RU" sz="2000" b="1" i="1" u="sng" dirty="0"/>
          </a:p>
        </p:txBody>
      </p:sp>
      <p:cxnSp>
        <p:nvCxnSpPr>
          <p:cNvPr id="16" name="Прямая со стрелкой 15"/>
          <p:cNvCxnSpPr>
            <a:stCxn id="4" idx="3"/>
            <a:endCxn id="5" idx="1"/>
          </p:cNvCxnSpPr>
          <p:nvPr/>
        </p:nvCxnSpPr>
        <p:spPr>
          <a:xfrm>
            <a:off x="2429691" y="1025433"/>
            <a:ext cx="1090802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1" idx="3"/>
            <a:endCxn id="6" idx="1"/>
          </p:cNvCxnSpPr>
          <p:nvPr/>
        </p:nvCxnSpPr>
        <p:spPr>
          <a:xfrm>
            <a:off x="2429691" y="2272937"/>
            <a:ext cx="1090803" cy="1306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2" idx="3"/>
            <a:endCxn id="8" idx="1"/>
          </p:cNvCxnSpPr>
          <p:nvPr/>
        </p:nvCxnSpPr>
        <p:spPr>
          <a:xfrm>
            <a:off x="2429690" y="3546563"/>
            <a:ext cx="1090802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3" idx="3"/>
            <a:endCxn id="9" idx="1"/>
          </p:cNvCxnSpPr>
          <p:nvPr/>
        </p:nvCxnSpPr>
        <p:spPr>
          <a:xfrm flipV="1">
            <a:off x="2429690" y="4807129"/>
            <a:ext cx="1090801" cy="130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4" idx="3"/>
            <a:endCxn id="10" idx="1"/>
          </p:cNvCxnSpPr>
          <p:nvPr/>
        </p:nvCxnSpPr>
        <p:spPr>
          <a:xfrm flipV="1">
            <a:off x="2429689" y="6126481"/>
            <a:ext cx="1090800" cy="652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081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23483414"/>
              </p:ext>
            </p:extLst>
          </p:nvPr>
        </p:nvGraphicFramePr>
        <p:xfrm>
          <a:off x="255451" y="275530"/>
          <a:ext cx="11723189" cy="6360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8611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4651" y="166910"/>
            <a:ext cx="8911687" cy="656050"/>
          </a:xfrm>
        </p:spPr>
        <p:txBody>
          <a:bodyPr/>
          <a:lstStyle/>
          <a:p>
            <a:r>
              <a:rPr lang="ru-RU" b="1" i="1" dirty="0"/>
              <a:t>1. Внешний вид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9750"/>
            <a:ext cx="3287077" cy="3778250"/>
          </a:xfrm>
        </p:spPr>
      </p:pic>
      <p:sp>
        <p:nvSpPr>
          <p:cNvPr id="6" name="Прямоугольник 5"/>
          <p:cNvSpPr/>
          <p:nvPr/>
        </p:nvSpPr>
        <p:spPr>
          <a:xfrm>
            <a:off x="3056708" y="934556"/>
            <a:ext cx="885661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Внешний вид включает в </a:t>
            </a:r>
            <a:r>
              <a:rPr lang="ru-RU" sz="2600" dirty="0" smtClean="0"/>
              <a:t>себя: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600" dirty="0" smtClean="0"/>
              <a:t>внешние </a:t>
            </a:r>
            <a:r>
              <a:rPr lang="ru-RU" sz="2600" dirty="0"/>
              <a:t>данные и физиологические особенности, </a:t>
            </a:r>
            <a:endParaRPr lang="ru-RU" sz="26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600" dirty="0" smtClean="0"/>
              <a:t>одежду </a:t>
            </a:r>
            <a:r>
              <a:rPr lang="ru-RU" sz="2600" dirty="0"/>
              <a:t>и обувь, </a:t>
            </a:r>
            <a:r>
              <a:rPr lang="ru-RU" sz="2600" dirty="0" smtClean="0"/>
              <a:t>прическу и </a:t>
            </a:r>
            <a:r>
              <a:rPr lang="ru-RU" sz="2600" dirty="0"/>
              <a:t>макияж, </a:t>
            </a:r>
            <a:endParaRPr lang="ru-RU" sz="26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600" dirty="0" smtClean="0"/>
              <a:t>общую </a:t>
            </a:r>
            <a:r>
              <a:rPr lang="ru-RU" sz="2600" dirty="0"/>
              <a:t>ухоженность, </a:t>
            </a:r>
            <a:endParaRPr lang="ru-RU" sz="26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600" dirty="0" smtClean="0"/>
              <a:t>личные аксессуары </a:t>
            </a:r>
          </a:p>
          <a:p>
            <a:endParaRPr lang="ru-RU" sz="2600" dirty="0" smtClean="0"/>
          </a:p>
          <a:p>
            <a:r>
              <a:rPr lang="ru-RU" sz="2600" dirty="0" smtClean="0"/>
              <a:t>Аспекты внешнего имиджа: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dirty="0" err="1" smtClean="0"/>
              <a:t>кинесический</a:t>
            </a:r>
            <a:r>
              <a:rPr lang="ru-RU" sz="2600" dirty="0" smtClean="0"/>
              <a:t> </a:t>
            </a:r>
            <a:r>
              <a:rPr lang="ru-RU" sz="2600" dirty="0"/>
              <a:t>(походка, позы и жестикуляция человека), </a:t>
            </a:r>
            <a:endParaRPr lang="ru-RU" sz="26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dirty="0" smtClean="0"/>
              <a:t>вербально-вокальный </a:t>
            </a:r>
            <a:r>
              <a:rPr lang="ru-RU" sz="2600" dirty="0"/>
              <a:t>(звучание голоса, его тембр, акцент и другие особенности </a:t>
            </a:r>
            <a:r>
              <a:rPr lang="ru-RU" sz="2600" dirty="0" smtClean="0"/>
              <a:t>речи),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600" dirty="0" err="1"/>
              <a:t>с</a:t>
            </a:r>
            <a:r>
              <a:rPr lang="ru-RU" sz="2600" dirty="0" err="1" smtClean="0"/>
              <a:t>редовый</a:t>
            </a:r>
            <a:r>
              <a:rPr lang="ru-RU" sz="2600" dirty="0" smtClean="0"/>
              <a:t> (окружение </a:t>
            </a:r>
            <a:r>
              <a:rPr lang="ru-RU" sz="2600" dirty="0"/>
              <a:t>человека: офис фирмы, машина менеджера).</a:t>
            </a:r>
          </a:p>
        </p:txBody>
      </p:sp>
    </p:spTree>
    <p:extLst>
      <p:ext uri="{BB962C8B-B14F-4D97-AF65-F5344CB8AC3E}">
        <p14:creationId xmlns:p14="http://schemas.microsoft.com/office/powerpoint/2010/main" val="1514345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8708" y="153847"/>
            <a:ext cx="8911687" cy="799742"/>
          </a:xfrm>
        </p:spPr>
        <p:txBody>
          <a:bodyPr/>
          <a:lstStyle/>
          <a:p>
            <a:r>
              <a:rPr lang="ru-RU" b="1" i="1" dirty="0"/>
              <a:t>2. Природные свойства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635" y="0"/>
            <a:ext cx="4994366" cy="499436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217" y="1213835"/>
            <a:ext cx="6541726" cy="521308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i="1" dirty="0" smtClean="0"/>
              <a:t>	Это особенность, </a:t>
            </a:r>
            <a:r>
              <a:rPr lang="ru-RU" sz="2800" i="1" dirty="0"/>
              <a:t>имеющиеся у человека от рождения. </a:t>
            </a:r>
            <a:endParaRPr lang="ru-RU" sz="2800" i="1" dirty="0" smtClean="0"/>
          </a:p>
          <a:p>
            <a:pPr marL="0" indent="0" algn="just">
              <a:buNone/>
            </a:pPr>
            <a:r>
              <a:rPr lang="ru-RU" sz="2800" i="1" dirty="0" smtClean="0"/>
              <a:t>	Это </a:t>
            </a:r>
            <a:r>
              <a:rPr lang="ru-RU" sz="2800" i="1" dirty="0"/>
              <a:t>фундамент личности, та основа, на которой строится образование и воспитание человека: интеллект, интуиция, харизма, коммуникабельность, </a:t>
            </a:r>
            <a:r>
              <a:rPr lang="ru-RU" sz="2800" i="1" dirty="0" err="1"/>
              <a:t>рефлексивность</a:t>
            </a:r>
            <a:r>
              <a:rPr lang="ru-RU" sz="2800" i="1" dirty="0"/>
              <a:t>, а также такой психологический аспект, как характер и темперамент личности.</a:t>
            </a:r>
          </a:p>
        </p:txBody>
      </p:sp>
    </p:spTree>
    <p:extLst>
      <p:ext uri="{BB962C8B-B14F-4D97-AF65-F5344CB8AC3E}">
        <p14:creationId xmlns:p14="http://schemas.microsoft.com/office/powerpoint/2010/main" val="2542732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343" y="2814323"/>
            <a:ext cx="6509657" cy="404367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6902" y="0"/>
            <a:ext cx="8911687" cy="744583"/>
          </a:xfrm>
        </p:spPr>
        <p:txBody>
          <a:bodyPr/>
          <a:lstStyle/>
          <a:p>
            <a:r>
              <a:rPr lang="ru-RU" b="1" i="1" dirty="0"/>
              <a:t>3. Приобретенные качества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19794" y="641815"/>
            <a:ext cx="10241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/>
              <a:t>Это характеристики </a:t>
            </a:r>
            <a:r>
              <a:rPr lang="ru-RU" sz="2400" dirty="0"/>
              <a:t>личности, связанные с образованием, воспитанием и жизненным опытом. В состав приобретенных качеств включают: манеры и культуру поведения; нравственные ценности и качества; культуру речи и речевой этикет; гуманитарную развитость; психологическое здоровье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4434" y="2814323"/>
            <a:ext cx="6553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Интересно отметить, что «природное» и «приобретенное» в человеке довольно сложно разделить. Ведь, постоянно совершенствуя получение от природы определенные особенности, человек превращает их в свойства личности. </a:t>
            </a:r>
          </a:p>
        </p:txBody>
      </p:sp>
    </p:spTree>
    <p:extLst>
      <p:ext uri="{BB962C8B-B14F-4D97-AF65-F5344CB8AC3E}">
        <p14:creationId xmlns:p14="http://schemas.microsoft.com/office/powerpoint/2010/main" val="2814582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8970" y="16691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dirty="0"/>
              <a:t>Ниже представлены грани перехода от «природных» качеств к «приобретенным».</a:t>
            </a:r>
          </a:p>
        </p:txBody>
      </p:sp>
      <p:pic>
        <p:nvPicPr>
          <p:cNvPr id="4" name="Рисунок 3" descr="https://www.wikireading.ru/img/322594_4_Autogen_eBook_id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95" y="1660208"/>
            <a:ext cx="10278427" cy="4100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7975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7713" y="112762"/>
            <a:ext cx="8911687" cy="723261"/>
          </a:xfrm>
        </p:spPr>
        <p:txBody>
          <a:bodyPr/>
          <a:lstStyle/>
          <a:p>
            <a:r>
              <a:rPr lang="ru-RU" b="1" i="1" dirty="0"/>
              <a:t>4. Профессиональные черты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099"/>
            <a:ext cx="7354389" cy="588351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1623" y="1793965"/>
            <a:ext cx="8915400" cy="377762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Это различия </a:t>
            </a:r>
            <a:r>
              <a:rPr lang="ru-RU" sz="3200" b="1" dirty="0"/>
              <a:t>между людьми по принадлежности к той или иной профессии. </a:t>
            </a:r>
          </a:p>
        </p:txBody>
      </p:sp>
    </p:spTree>
    <p:extLst>
      <p:ext uri="{BB962C8B-B14F-4D97-AF65-F5344CB8AC3E}">
        <p14:creationId xmlns:p14="http://schemas.microsoft.com/office/powerpoint/2010/main" val="147460062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147</TotalTime>
  <Words>1274</Words>
  <Application>Microsoft Office PowerPoint</Application>
  <PresentationFormat>Широкоэкранный</PresentationFormat>
  <Paragraphs>136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Century Gothic</vt:lpstr>
      <vt:lpstr>Wingdings</vt:lpstr>
      <vt:lpstr>Wingdings 3</vt:lpstr>
      <vt:lpstr>Легкий дым</vt:lpstr>
      <vt:lpstr>Тема 3. Имидж менеджера </vt:lpstr>
      <vt:lpstr>1. Понятие имиджа менеджера</vt:lpstr>
      <vt:lpstr>Основные виды имиджа:</vt:lpstr>
      <vt:lpstr>Презентация PowerPoint</vt:lpstr>
      <vt:lpstr>1. Внешний вид </vt:lpstr>
      <vt:lpstr>2. Природные свойства </vt:lpstr>
      <vt:lpstr>3. Приобретенные качества </vt:lpstr>
      <vt:lpstr>Ниже представлены грани перехода от «природных» качеств к «приобретенным».</vt:lpstr>
      <vt:lpstr>4. Профессиональные черты </vt:lpstr>
      <vt:lpstr>Алгоритм программы формирования имиджа можно представить в виде цепочки решения следующих задач:</vt:lpstr>
      <vt:lpstr>2. Дресс-код менеджера </vt:lpstr>
      <vt:lpstr>Дресс-код – это свод правил и система знаков в одежде и обуви, регламентирующая принадлежность к фирме и должности</vt:lpstr>
      <vt:lpstr>Деловой стиль одежды (классический) для менеджеров </vt:lpstr>
      <vt:lpstr>Корпоративный стиль </vt:lpstr>
      <vt:lpstr>В международной деловой этике сложились определенные требования к корпоративному стилю:</vt:lpstr>
      <vt:lpstr>Нестрогий деловой стиль обозначает сдержанный внешний вид </vt:lpstr>
      <vt:lpstr>Презентация PowerPoint</vt:lpstr>
      <vt:lpstr>Виды дресс-кодов </vt:lpstr>
      <vt:lpstr>Презентация PowerPoint</vt:lpstr>
      <vt:lpstr>3. Рисунок поведения менеджера  </vt:lpstr>
      <vt:lpstr>Можно выделить несколько аспектов невербалики, подтверждающих ее высокую роль в коммуникациях:</vt:lpstr>
      <vt:lpstr>Презентация PowerPoint</vt:lpstr>
      <vt:lpstr>Проксемика – область науки, изучающая пространственное расположение участников коммуникации относительно друг друга.</vt:lpstr>
      <vt:lpstr>Пространственная зона человека – это расстояние от его тела до объекта коммуникации во всех направлениях</vt:lpstr>
      <vt:lpstr>Визитная карточка менеджера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3. Имидж менеджера</dc:title>
  <dc:creator>Ольга</dc:creator>
  <cp:lastModifiedBy>Ольга</cp:lastModifiedBy>
  <cp:revision>15</cp:revision>
  <dcterms:created xsi:type="dcterms:W3CDTF">2018-09-18T12:13:54Z</dcterms:created>
  <dcterms:modified xsi:type="dcterms:W3CDTF">2018-09-19T09:08:33Z</dcterms:modified>
</cp:coreProperties>
</file>